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42"/>
  </p:notesMasterIdLst>
  <p:sldIdLst>
    <p:sldId id="256" r:id="rId2"/>
    <p:sldId id="295" r:id="rId3"/>
    <p:sldId id="298" r:id="rId4"/>
    <p:sldId id="296" r:id="rId5"/>
    <p:sldId id="299" r:id="rId6"/>
    <p:sldId id="297" r:id="rId7"/>
    <p:sldId id="257" r:id="rId8"/>
    <p:sldId id="305" r:id="rId9"/>
    <p:sldId id="308" r:id="rId10"/>
    <p:sldId id="324" r:id="rId11"/>
    <p:sldId id="325" r:id="rId12"/>
    <p:sldId id="326" r:id="rId13"/>
    <p:sldId id="327" r:id="rId14"/>
    <p:sldId id="328" r:id="rId15"/>
    <p:sldId id="329" r:id="rId16"/>
    <p:sldId id="330" r:id="rId17"/>
    <p:sldId id="331" r:id="rId18"/>
    <p:sldId id="332" r:id="rId19"/>
    <p:sldId id="333" r:id="rId20"/>
    <p:sldId id="306" r:id="rId21"/>
    <p:sldId id="290" r:id="rId22"/>
    <p:sldId id="265" r:id="rId23"/>
    <p:sldId id="276" r:id="rId24"/>
    <p:sldId id="315" r:id="rId25"/>
    <p:sldId id="311" r:id="rId26"/>
    <p:sldId id="302" r:id="rId27"/>
    <p:sldId id="313" r:id="rId28"/>
    <p:sldId id="323" r:id="rId29"/>
    <p:sldId id="321" r:id="rId30"/>
    <p:sldId id="314" r:id="rId31"/>
    <p:sldId id="316" r:id="rId32"/>
    <p:sldId id="286" r:id="rId33"/>
    <p:sldId id="278" r:id="rId34"/>
    <p:sldId id="287" r:id="rId35"/>
    <p:sldId id="274" r:id="rId36"/>
    <p:sldId id="272" r:id="rId37"/>
    <p:sldId id="318" r:id="rId38"/>
    <p:sldId id="319" r:id="rId39"/>
    <p:sldId id="320" r:id="rId40"/>
    <p:sldId id="301"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هوني HONEY" initials="هH" lastIdx="2" clrIdx="0">
    <p:extLst>
      <p:ext uri="{19B8F6BF-5375-455C-9EA6-DF929625EA0E}">
        <p15:presenceInfo xmlns:p15="http://schemas.microsoft.com/office/powerpoint/2012/main" userId="c9b87a8742cc0a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879F"/>
    <a:srgbClr val="2431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824" autoAdjust="0"/>
    <p:restoredTop sz="94660"/>
  </p:normalViewPr>
  <p:slideViewPr>
    <p:cSldViewPr snapToGrid="0">
      <p:cViewPr varScale="1">
        <p:scale>
          <a:sx n="73" d="100"/>
          <a:sy n="73" d="100"/>
        </p:scale>
        <p:origin x="14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2-01T20:28:59.437" idx="1">
    <p:pos x="5750" y="10"/>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12-01T21:13:23.351" idx="2">
    <p:pos x="5750" y="10"/>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97A425-AD5C-42FD-8AE7-EE4649BE21F8}" type="doc">
      <dgm:prSet loTypeId="urn:microsoft.com/office/officeart/2005/8/layout/orgChart1" loCatId="hierarchy" qsTypeId="urn:microsoft.com/office/officeart/2005/8/quickstyle/3d2" qsCatId="3D" csTypeId="urn:microsoft.com/office/officeart/2005/8/colors/accent1_2" csCatId="accent1" phldr="1"/>
      <dgm:spPr/>
      <dgm:t>
        <a:bodyPr/>
        <a:lstStyle/>
        <a:p>
          <a:pPr rtl="1"/>
          <a:endParaRPr lang="ar-SA"/>
        </a:p>
      </dgm:t>
    </dgm:pt>
    <dgm:pt modelId="{797F4658-8914-4CD0-97C9-A5129E16A865}">
      <dgm:prSet phldrT="[نص]" custT="1"/>
      <dgm:spPr/>
      <dgm:t>
        <a:bodyPr/>
        <a:lstStyle/>
        <a:p>
          <a:pPr rtl="1"/>
          <a:r>
            <a:rPr lang="ar-SA" sz="28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التوجه الاستراتيجي للجمعية</a:t>
          </a:r>
        </a:p>
      </dgm:t>
    </dgm:pt>
    <dgm:pt modelId="{57C04483-2198-4915-9403-7CF90DDC4AED}" type="parTrans" cxnId="{B1496159-8AEC-40D4-80D9-C600DEA51D42}">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7A6F0FE1-B247-40D4-AE64-01210F0C2A6F}" type="sibTrans" cxnId="{B1496159-8AEC-40D4-80D9-C600DEA51D42}">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6E7AA374-97A2-44C8-815C-3D9F075EF71D}">
      <dgm:prSet phldrT="[نص]" custT="1"/>
      <dgm:spPr>
        <a:solidFill>
          <a:schemeClr val="accent1">
            <a:lumMod val="50000"/>
          </a:schemeClr>
        </a:solidFill>
      </dgm:spPr>
      <dgm:t>
        <a:bodyPr/>
        <a:lstStyle/>
        <a:p>
          <a:pPr rtl="1"/>
          <a:r>
            <a:rPr lang="ar-SA" sz="1400" b="1"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الاستدامة المالية</a:t>
          </a:r>
        </a:p>
      </dgm:t>
    </dgm:pt>
    <dgm:pt modelId="{52173392-CD85-4AD4-9B7E-530E74F620D6}" type="parTrans" cxnId="{BBA31A4E-B0C5-4B6D-A004-81053B0E4FDD}">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F2E3F85E-23BE-47CB-9D5D-610C659DB0FC}" type="sibTrans" cxnId="{BBA31A4E-B0C5-4B6D-A004-81053B0E4FDD}">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7681AE9D-BE22-46CC-9B21-204B0477CC85}">
      <dgm:prSet phldrT="[نص]" custT="1"/>
      <dgm:spPr>
        <a:solidFill>
          <a:schemeClr val="accent1">
            <a:lumMod val="50000"/>
          </a:schemeClr>
        </a:solidFill>
      </dgm:spPr>
      <dgm:t>
        <a:bodyPr/>
        <a:lstStyle/>
        <a:p>
          <a:pPr rtl="1"/>
          <a:r>
            <a:rPr lang="ar-SA" sz="1400" b="1"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العملاء والمستفيدون</a:t>
          </a:r>
        </a:p>
      </dgm:t>
    </dgm:pt>
    <dgm:pt modelId="{29FFE950-3CC5-461A-8492-C5747C8E4D43}" type="parTrans" cxnId="{B6325B74-773A-4B5F-96B7-ABD08D319136}">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3084CA50-5B71-4D38-87DC-B048BFCA6994}" type="sibTrans" cxnId="{B6325B74-773A-4B5F-96B7-ABD08D319136}">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E48E3081-4010-455A-86FA-5A5402EF6506}">
      <dgm:prSet phldrT="[نص]" custT="1"/>
      <dgm:spPr>
        <a:solidFill>
          <a:schemeClr val="accent1">
            <a:lumMod val="50000"/>
          </a:schemeClr>
        </a:solidFill>
      </dgm:spPr>
      <dgm:t>
        <a:bodyPr/>
        <a:lstStyle/>
        <a:p>
          <a:pPr rtl="1"/>
          <a:r>
            <a:rPr lang="ar-SA" sz="1400" b="1"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العمليات الداخلية</a:t>
          </a:r>
        </a:p>
      </dgm:t>
    </dgm:pt>
    <dgm:pt modelId="{73C1223C-C059-4E9C-95F7-580982F91D5C}" type="parTrans" cxnId="{241A5685-994E-449C-880B-04870ED97E17}">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961C3C25-98B1-4F60-B5C1-59566CC4E735}" type="sibTrans" cxnId="{241A5685-994E-449C-880B-04870ED97E17}">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090774F5-0930-4DC3-935F-4FA0442D89E0}">
      <dgm:prSet phldrT="[نص]" custT="1"/>
      <dgm:spPr>
        <a:solidFill>
          <a:schemeClr val="accent1">
            <a:lumMod val="50000"/>
          </a:schemeClr>
        </a:solidFill>
      </dgm:spPr>
      <dgm:t>
        <a:bodyPr/>
        <a:lstStyle/>
        <a:p>
          <a:pPr rtl="1"/>
          <a:r>
            <a:rPr lang="ar-SA" sz="1400" b="1"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التعلم والنمو</a:t>
          </a:r>
        </a:p>
      </dgm:t>
    </dgm:pt>
    <dgm:pt modelId="{6B9392A0-E55C-4BDE-A923-18C4CA721F16}" type="parTrans" cxnId="{9C889B0A-A1E8-45B2-809D-EE4E5BBC8DD1}">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9FD36D19-F518-4A4D-B63B-138210714766}" type="sibTrans" cxnId="{9C889B0A-A1E8-45B2-809D-EE4E5BBC8DD1}">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CA660505-7D0E-4FD7-8D69-9DCC961DFBCE}">
      <dgm:prSet custT="1"/>
      <dgm:spPr>
        <a:solidFill>
          <a:schemeClr val="accent1">
            <a:lumMod val="75000"/>
          </a:schemeClr>
        </a:solidFill>
      </dgm:spPr>
      <dgm:t>
        <a:bodyPr/>
        <a:lstStyle/>
        <a:p>
          <a:pPr rtl="1"/>
          <a:r>
            <a:rPr lang="ar-SA" sz="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الأهداف</a:t>
          </a:r>
        </a:p>
      </dgm:t>
    </dgm:pt>
    <dgm:pt modelId="{3DCF8F86-D2ED-45D3-A9EB-FA2D3DC86A5C}" type="parTrans" cxnId="{F3CD5DF6-2B40-440F-84FA-6C814C2195D0}">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E81E8F07-0C97-498B-8A47-430F8AF2CFFD}" type="sibTrans" cxnId="{F3CD5DF6-2B40-440F-84FA-6C814C2195D0}">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82048DFC-3BA7-4705-BAB0-C77B3D78C575}" type="asst">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الغاية ( تحقيق طموح المستفيدين وتلبية توجه رؤية 2030)</a:t>
          </a:r>
        </a:p>
      </dgm:t>
    </dgm:pt>
    <dgm:pt modelId="{0AAAF002-A5E1-45C5-9387-9AB0AB386237}" type="parTrans" cxnId="{47B17E8F-9554-426D-8DF7-F04DC44BF477}">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87458A82-D1C5-4261-9CF7-E10FDDEC32CD}" type="sibTrans" cxnId="{47B17E8F-9554-426D-8DF7-F04DC44BF477}">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4EB74BD9-F8D2-4D9B-AE09-10FD9DC1C73D}">
      <dgm:prSet custT="1"/>
      <dgm:spPr>
        <a:solidFill>
          <a:schemeClr val="accent1">
            <a:lumMod val="75000"/>
          </a:schemeClr>
        </a:solidFill>
      </dgm:spPr>
      <dgm:t>
        <a:bodyPr/>
        <a:lstStyle/>
        <a:p>
          <a:pPr rtl="1"/>
          <a:r>
            <a:rPr lang="ar-SA" sz="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الأهداف:</a:t>
          </a:r>
        </a:p>
      </dgm:t>
    </dgm:pt>
    <dgm:pt modelId="{5C6B0FDD-E0C2-4E91-927D-566CDE8B9315}" type="parTrans" cxnId="{178F7874-ECDB-4F12-AA1B-0943AD3A3C75}">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26625A8C-CCA0-4954-8F12-E74CABBF4AB5}" type="sibTrans" cxnId="{178F7874-ECDB-4F12-AA1B-0943AD3A3C75}">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2858FCD9-126D-4441-9C14-C5FF7AAB51A7}">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تجسير العلاقات بين القطاعات الثلاثة العام والخاص والغير ربحي للمساهمة في تعزيز المسؤولية المجتمعية</a:t>
          </a:r>
        </a:p>
      </dgm:t>
    </dgm:pt>
    <dgm:pt modelId="{75414C2E-B80A-4628-A39A-4914D4691E48}" type="parTrans" cxnId="{7395C8B3-A426-405A-BCF4-0BB0BD298963}">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DAB69F4B-D003-43D9-8661-8F9DAFC5890F}" type="sibTrans" cxnId="{7395C8B3-A426-405A-BCF4-0BB0BD298963}">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F4C1A2DF-AA9F-4773-B2BE-860B6231CA5B}">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تشجيع القطاعات على الالتزام بمبادئ المسؤولية المجتمعية المعتمدة والمواصفات القياسية المعمول بها.</a:t>
          </a:r>
        </a:p>
      </dgm:t>
    </dgm:pt>
    <dgm:pt modelId="{679C6C76-5185-44CC-8488-36E5F7797139}" type="parTrans" cxnId="{383241F4-8B2B-4281-8E90-A1ECD4319459}">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FFFC1FF2-5A45-42BD-A78F-BD0B8F7F6C69}" type="sibTrans" cxnId="{383241F4-8B2B-4281-8E90-A1ECD4319459}">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E09A05C0-50DF-4354-9044-B659128CC259}" type="asst">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تحسين جودة الخدمات المقدمة للمجتمع</a:t>
          </a:r>
        </a:p>
      </dgm:t>
    </dgm:pt>
    <dgm:pt modelId="{017272DE-5BFC-4816-BB80-DC7989EAC741}" type="parTrans" cxnId="{17430FE9-A84B-4EC4-87E0-43E3E22F54E4}">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93096D8F-BEA3-4F78-9E66-65B74D4D5EAD}" type="sibTrans" cxnId="{17430FE9-A84B-4EC4-87E0-43E3E22F54E4}">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5B7BFB79-7B37-4442-BD9D-93DB8D69DEAA}">
      <dgm:prSet custT="1"/>
      <dgm:spPr>
        <a:solidFill>
          <a:schemeClr val="accent1">
            <a:lumMod val="75000"/>
          </a:schemeClr>
        </a:solidFill>
      </dgm:spPr>
      <dgm:t>
        <a:bodyPr/>
        <a:lstStyle/>
        <a:p>
          <a:pPr rtl="1"/>
          <a:r>
            <a:rPr lang="ar-SA" sz="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الأهداف</a:t>
          </a:r>
        </a:p>
      </dgm:t>
    </dgm:pt>
    <dgm:pt modelId="{2C8205DC-AEA4-48B9-93D4-C4EC748BEBED}" type="parTrans" cxnId="{099BA5BF-3BB4-4A84-BDF2-26C82B05A59B}">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F731F2DA-23D5-450E-B841-7469C6C0779B}" type="sibTrans" cxnId="{099BA5BF-3BB4-4A84-BDF2-26C82B05A59B}">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63F301B5-018F-4FA3-B754-4C5798230232}">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الاسهام في نشر ثقافة المسؤولية المجتمعية لدى الشركات والمؤسسات في المجتمع</a:t>
          </a:r>
        </a:p>
      </dgm:t>
    </dgm:pt>
    <dgm:pt modelId="{5C931CB0-0327-4D2A-A66E-363B4AD351F9}" type="parTrans" cxnId="{3AB2D770-C2A3-45FC-9807-CF3C994CF301}">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6A0C3FC2-546B-43B5-9A0D-5CCC0AB69D72}" type="sibTrans" cxnId="{3AB2D770-C2A3-45FC-9807-CF3C994CF301}">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B37AFDA5-1B38-4FEA-8E38-E85B4D5AB764}">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المساهمة في ابراز المبادرات والممارسات الريادية في مجال المسؤولية المجتمعية</a:t>
          </a:r>
        </a:p>
      </dgm:t>
    </dgm:pt>
    <dgm:pt modelId="{9BF5C2FE-1B64-4E39-A5A4-337325577C55}" type="parTrans" cxnId="{FEFB8D10-5650-43D3-81ED-D6C45917E798}">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06668C7B-D37B-42C5-9D3E-809B157E5EAD}" type="sibTrans" cxnId="{FEFB8D10-5650-43D3-81ED-D6C45917E798}">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63A3D650-519B-4CE4-9DAC-DB1467C9D987}">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تحسين صورة الجمعية الرسمية</a:t>
          </a:r>
        </a:p>
      </dgm:t>
    </dgm:pt>
    <dgm:pt modelId="{B4516D02-C42F-4817-AEEB-DE58FB1B5A31}" type="parTrans" cxnId="{B790E579-0CA7-48C8-90F2-80D1B9B3A8B9}">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7A4FEAE4-127B-4D8C-9044-8C9D5C400010}" type="sibTrans" cxnId="{B790E579-0CA7-48C8-90F2-80D1B9B3A8B9}">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3FD34FB7-686A-4BDF-AC57-1FE087A70A2A}" type="asst">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الغاية ( تطوير قدرات الجمعية البشرية والمادية والتجهيزات)</a:t>
          </a:r>
        </a:p>
      </dgm:t>
    </dgm:pt>
    <dgm:pt modelId="{60909DF8-10CF-4E5B-BCD8-308A1CF66BD2}" type="parTrans" cxnId="{C1F27C2B-3ADE-4A39-A37C-C74F2988891C}">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E3C1ADA5-851B-45D5-AAA2-4FFE4374F921}" type="sibTrans" cxnId="{C1F27C2B-3ADE-4A39-A37C-C74F2988891C}">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0D88EA90-C4BC-4108-BD37-DEFC4CA48200}">
      <dgm:prSet custT="1"/>
      <dgm:spPr>
        <a:solidFill>
          <a:schemeClr val="accent1">
            <a:lumMod val="75000"/>
          </a:schemeClr>
        </a:solidFill>
      </dgm:spPr>
      <dgm:t>
        <a:bodyPr/>
        <a:lstStyle/>
        <a:p>
          <a:pPr rtl="1"/>
          <a:r>
            <a:rPr lang="ar-SA" sz="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الاهداف</a:t>
          </a:r>
        </a:p>
      </dgm:t>
    </dgm:pt>
    <dgm:pt modelId="{E94515DB-8C21-4F8E-948F-B23EABCDC32F}" type="parTrans" cxnId="{1BCD2070-8D49-45AC-8A5D-8D0E0A616172}">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1C412E95-5E79-4814-B56E-90B1BCDE25B4}" type="sibTrans" cxnId="{1BCD2070-8D49-45AC-8A5D-8D0E0A616172}">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1F9DAC93-9BC2-4A27-9ACA-1C3389D62FA3}">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ابتكار الحلول المعززة للمسؤولية المجتمعية والتي تحقق التنمية المستدامة</a:t>
          </a:r>
        </a:p>
      </dgm:t>
    </dgm:pt>
    <dgm:pt modelId="{CF403DE9-9CD1-4259-8051-087C0399E3BD}" type="parTrans" cxnId="{DF65EF6F-DF77-4FC9-974E-6D78FCDCAA5F}">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1C55C0B3-96EF-4B97-B5D6-65F200D953E7}" type="sibTrans" cxnId="{DF65EF6F-DF77-4FC9-974E-6D78FCDCAA5F}">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D43ED438-006D-404C-B41C-1C5B8FA71932}">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صناعة بيئة عمل محفزة وجاذبة</a:t>
          </a:r>
        </a:p>
      </dgm:t>
    </dgm:pt>
    <dgm:pt modelId="{32C81925-8B3E-4D95-99D6-B819D18B3FC2}" type="parTrans" cxnId="{3E006EF6-D398-415C-9B4A-CDF82D81BF06}">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61A7BC54-7D56-40F3-9810-BA09181318C1}" type="sibTrans" cxnId="{3E006EF6-D398-415C-9B4A-CDF82D81BF06}">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35AEF644-6288-498F-B94A-52343421708E}" type="asst">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الغاية (تحسين جودة الخدمات المقدمة)</a:t>
          </a:r>
        </a:p>
      </dgm:t>
    </dgm:pt>
    <dgm:pt modelId="{4610144B-29E1-4878-94E1-4F1A7851120D}" type="sibTrans" cxnId="{E229F6D6-8AF5-498E-AA2B-543F1094C579}">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7A8026E8-9613-4F23-8502-8703F860631C}" type="parTrans" cxnId="{E229F6D6-8AF5-498E-AA2B-543F1094C579}">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A09D8F74-0A78-4A82-8A26-C2D494D7259E}">
      <dgm:prSet custT="1"/>
      <dgm:spPr/>
      <dgm:t>
        <a:bodyPr/>
        <a:lstStyle/>
        <a:p>
          <a:pPr rtl="1"/>
          <a:r>
            <a:rPr lang="ar-SA" sz="10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تنمية الموارد المالية للجمعية</a:t>
          </a:r>
        </a:p>
      </dgm:t>
    </dgm:pt>
    <dgm:pt modelId="{F6299FA8-E084-40D9-853D-6BD59D9030C4}" type="parTrans" cxnId="{AC3C3EA0-B371-4324-8410-35EAE0A36836}">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72938140-66C4-465A-8230-2443A9741F45}" type="sibTrans" cxnId="{AC3C3EA0-B371-4324-8410-35EAE0A36836}">
      <dgm:prSet/>
      <dgm:spPr/>
      <dgm:t>
        <a:bodyPr/>
        <a:lstStyle/>
        <a:p>
          <a:pPr rtl="1"/>
          <a:endParaRPr lang="ar-SA" sz="200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dgm:t>
    </dgm:pt>
    <dgm:pt modelId="{B57F25BA-549E-4103-823F-A22C271032C8}" type="pres">
      <dgm:prSet presAssocID="{3A97A425-AD5C-42FD-8AE7-EE4649BE21F8}" presName="hierChild1" presStyleCnt="0">
        <dgm:presLayoutVars>
          <dgm:orgChart val="1"/>
          <dgm:chPref val="1"/>
          <dgm:dir val="rev"/>
          <dgm:animOne val="branch"/>
          <dgm:animLvl val="lvl"/>
          <dgm:resizeHandles/>
        </dgm:presLayoutVars>
      </dgm:prSet>
      <dgm:spPr/>
    </dgm:pt>
    <dgm:pt modelId="{ACB886D6-6664-4E14-B957-F46842CB43DF}" type="pres">
      <dgm:prSet presAssocID="{797F4658-8914-4CD0-97C9-A5129E16A865}" presName="hierRoot1" presStyleCnt="0">
        <dgm:presLayoutVars>
          <dgm:hierBranch val="init"/>
        </dgm:presLayoutVars>
      </dgm:prSet>
      <dgm:spPr/>
    </dgm:pt>
    <dgm:pt modelId="{40B22495-950B-4846-9DE0-00DEBC2078BC}" type="pres">
      <dgm:prSet presAssocID="{797F4658-8914-4CD0-97C9-A5129E16A865}" presName="rootComposite1" presStyleCnt="0"/>
      <dgm:spPr/>
    </dgm:pt>
    <dgm:pt modelId="{704F8183-2463-4D73-AD26-CA2BFECAC857}" type="pres">
      <dgm:prSet presAssocID="{797F4658-8914-4CD0-97C9-A5129E16A865}" presName="rootText1" presStyleLbl="node0" presStyleIdx="0" presStyleCnt="1" custScaleX="377647">
        <dgm:presLayoutVars>
          <dgm:chPref val="3"/>
        </dgm:presLayoutVars>
      </dgm:prSet>
      <dgm:spPr/>
    </dgm:pt>
    <dgm:pt modelId="{7265D481-3E9E-40EA-899C-D45DA0CAD056}" type="pres">
      <dgm:prSet presAssocID="{797F4658-8914-4CD0-97C9-A5129E16A865}" presName="rootConnector1" presStyleLbl="node1" presStyleIdx="0" presStyleCnt="0"/>
      <dgm:spPr/>
    </dgm:pt>
    <dgm:pt modelId="{183B8A28-3180-4A88-B656-7D38971CD0BC}" type="pres">
      <dgm:prSet presAssocID="{797F4658-8914-4CD0-97C9-A5129E16A865}" presName="hierChild2" presStyleCnt="0"/>
      <dgm:spPr/>
    </dgm:pt>
    <dgm:pt modelId="{D9964F85-2BDC-4049-BFEC-BD7A5C5631A8}" type="pres">
      <dgm:prSet presAssocID="{52173392-CD85-4AD4-9B7E-530E74F620D6}" presName="Name37" presStyleLbl="parChTrans1D2" presStyleIdx="0" presStyleCnt="4"/>
      <dgm:spPr/>
    </dgm:pt>
    <dgm:pt modelId="{5D880DD4-2196-4B0E-9FAF-50DD635BB7B4}" type="pres">
      <dgm:prSet presAssocID="{6E7AA374-97A2-44C8-815C-3D9F075EF71D}" presName="hierRoot2" presStyleCnt="0">
        <dgm:presLayoutVars>
          <dgm:hierBranch val="init"/>
        </dgm:presLayoutVars>
      </dgm:prSet>
      <dgm:spPr/>
    </dgm:pt>
    <dgm:pt modelId="{A754CB15-DA0F-4077-88C8-DD7B4B1E7138}" type="pres">
      <dgm:prSet presAssocID="{6E7AA374-97A2-44C8-815C-3D9F075EF71D}" presName="rootComposite" presStyleCnt="0"/>
      <dgm:spPr/>
    </dgm:pt>
    <dgm:pt modelId="{9BC9BE2B-950F-49E7-97C3-E88D39E8F0D7}" type="pres">
      <dgm:prSet presAssocID="{6E7AA374-97A2-44C8-815C-3D9F075EF71D}" presName="rootText" presStyleLbl="node2" presStyleIdx="0" presStyleCnt="4">
        <dgm:presLayoutVars>
          <dgm:chPref val="3"/>
        </dgm:presLayoutVars>
      </dgm:prSet>
      <dgm:spPr/>
    </dgm:pt>
    <dgm:pt modelId="{102DAED5-18A4-4F98-B188-55621E42C229}" type="pres">
      <dgm:prSet presAssocID="{6E7AA374-97A2-44C8-815C-3D9F075EF71D}" presName="rootConnector" presStyleLbl="node2" presStyleIdx="0" presStyleCnt="4"/>
      <dgm:spPr/>
    </dgm:pt>
    <dgm:pt modelId="{EBD66EE9-7F96-4ECF-9A86-895C295D0C90}" type="pres">
      <dgm:prSet presAssocID="{6E7AA374-97A2-44C8-815C-3D9F075EF71D}" presName="hierChild4" presStyleCnt="0"/>
      <dgm:spPr/>
    </dgm:pt>
    <dgm:pt modelId="{9EF200E9-A84A-436C-936A-ED4E416EA019}" type="pres">
      <dgm:prSet presAssocID="{3DCF8F86-D2ED-45D3-A9EB-FA2D3DC86A5C}" presName="Name37" presStyleLbl="parChTrans1D3" presStyleIdx="0" presStyleCnt="9"/>
      <dgm:spPr/>
    </dgm:pt>
    <dgm:pt modelId="{7DBF9850-5FD7-4299-B488-975D3BF5F7F2}" type="pres">
      <dgm:prSet presAssocID="{CA660505-7D0E-4FD7-8D69-9DCC961DFBCE}" presName="hierRoot2" presStyleCnt="0">
        <dgm:presLayoutVars>
          <dgm:hierBranch val="init"/>
        </dgm:presLayoutVars>
      </dgm:prSet>
      <dgm:spPr/>
    </dgm:pt>
    <dgm:pt modelId="{07CBF9B0-F510-4576-AF94-D4387F84650C}" type="pres">
      <dgm:prSet presAssocID="{CA660505-7D0E-4FD7-8D69-9DCC961DFBCE}" presName="rootComposite" presStyleCnt="0"/>
      <dgm:spPr/>
    </dgm:pt>
    <dgm:pt modelId="{E23E7951-5951-492D-AAAE-1F920B33E5D3}" type="pres">
      <dgm:prSet presAssocID="{CA660505-7D0E-4FD7-8D69-9DCC961DFBCE}" presName="rootText" presStyleLbl="node3" presStyleIdx="0" presStyleCnt="5">
        <dgm:presLayoutVars>
          <dgm:chPref val="3"/>
        </dgm:presLayoutVars>
      </dgm:prSet>
      <dgm:spPr/>
    </dgm:pt>
    <dgm:pt modelId="{E5851174-2D68-4C3A-AEA8-B58607D2F419}" type="pres">
      <dgm:prSet presAssocID="{CA660505-7D0E-4FD7-8D69-9DCC961DFBCE}" presName="rootConnector" presStyleLbl="node3" presStyleIdx="0" presStyleCnt="5"/>
      <dgm:spPr/>
    </dgm:pt>
    <dgm:pt modelId="{7DCC1CB7-2FD3-4B26-AA37-6DA961A5D69C}" type="pres">
      <dgm:prSet presAssocID="{CA660505-7D0E-4FD7-8D69-9DCC961DFBCE}" presName="hierChild4" presStyleCnt="0"/>
      <dgm:spPr/>
    </dgm:pt>
    <dgm:pt modelId="{4BBBD5AC-E019-4315-B55D-8CDEBC92026B}" type="pres">
      <dgm:prSet presAssocID="{F6299FA8-E084-40D9-853D-6BD59D9030C4}" presName="Name37" presStyleLbl="parChTrans1D4" presStyleIdx="0" presStyleCnt="7"/>
      <dgm:spPr/>
    </dgm:pt>
    <dgm:pt modelId="{A1AD4670-2947-4DF7-8926-9A1C3E39528D}" type="pres">
      <dgm:prSet presAssocID="{A09D8F74-0A78-4A82-8A26-C2D494D7259E}" presName="hierRoot2" presStyleCnt="0">
        <dgm:presLayoutVars>
          <dgm:hierBranch val="init"/>
        </dgm:presLayoutVars>
      </dgm:prSet>
      <dgm:spPr/>
    </dgm:pt>
    <dgm:pt modelId="{6D3FDF2B-EC90-4392-B508-3FEC298CCA35}" type="pres">
      <dgm:prSet presAssocID="{A09D8F74-0A78-4A82-8A26-C2D494D7259E}" presName="rootComposite" presStyleCnt="0"/>
      <dgm:spPr/>
    </dgm:pt>
    <dgm:pt modelId="{FCE341F0-26D3-4D50-B60C-A2AA5AEAA8DA}" type="pres">
      <dgm:prSet presAssocID="{A09D8F74-0A78-4A82-8A26-C2D494D7259E}" presName="rootText" presStyleLbl="node4" presStyleIdx="0" presStyleCnt="7">
        <dgm:presLayoutVars>
          <dgm:chPref val="3"/>
        </dgm:presLayoutVars>
      </dgm:prSet>
      <dgm:spPr/>
    </dgm:pt>
    <dgm:pt modelId="{7ACFB5B8-36CB-4FF4-9F49-81B0A9674A90}" type="pres">
      <dgm:prSet presAssocID="{A09D8F74-0A78-4A82-8A26-C2D494D7259E}" presName="rootConnector" presStyleLbl="node4" presStyleIdx="0" presStyleCnt="7"/>
      <dgm:spPr/>
    </dgm:pt>
    <dgm:pt modelId="{551E2D41-6DC3-4ED0-A9F4-A08C4E1510F9}" type="pres">
      <dgm:prSet presAssocID="{A09D8F74-0A78-4A82-8A26-C2D494D7259E}" presName="hierChild4" presStyleCnt="0"/>
      <dgm:spPr/>
    </dgm:pt>
    <dgm:pt modelId="{735E0BF9-FF4F-4D26-B488-F05A183A66D9}" type="pres">
      <dgm:prSet presAssocID="{A09D8F74-0A78-4A82-8A26-C2D494D7259E}" presName="hierChild5" presStyleCnt="0"/>
      <dgm:spPr/>
    </dgm:pt>
    <dgm:pt modelId="{6ED63F79-D69F-4D9E-BEE6-EDFE9A65E161}" type="pres">
      <dgm:prSet presAssocID="{CA660505-7D0E-4FD7-8D69-9DCC961DFBCE}" presName="hierChild5" presStyleCnt="0"/>
      <dgm:spPr/>
    </dgm:pt>
    <dgm:pt modelId="{54C5DCD3-9912-40FB-B78D-1E23F782D53C}" type="pres">
      <dgm:prSet presAssocID="{6E7AA374-97A2-44C8-815C-3D9F075EF71D}" presName="hierChild5" presStyleCnt="0"/>
      <dgm:spPr/>
    </dgm:pt>
    <dgm:pt modelId="{11E0EFC5-EE37-4140-9CBA-992454872432}" type="pres">
      <dgm:prSet presAssocID="{7A8026E8-9613-4F23-8502-8703F860631C}" presName="Name111" presStyleLbl="parChTrans1D3" presStyleIdx="1" presStyleCnt="9"/>
      <dgm:spPr/>
    </dgm:pt>
    <dgm:pt modelId="{0E017EDA-1406-4606-9065-97ECE0E5BB6A}" type="pres">
      <dgm:prSet presAssocID="{35AEF644-6288-498F-B94A-52343421708E}" presName="hierRoot3" presStyleCnt="0">
        <dgm:presLayoutVars>
          <dgm:hierBranch val="init"/>
        </dgm:presLayoutVars>
      </dgm:prSet>
      <dgm:spPr/>
    </dgm:pt>
    <dgm:pt modelId="{B6512091-26B8-4105-87D5-2DFB8868D2DD}" type="pres">
      <dgm:prSet presAssocID="{35AEF644-6288-498F-B94A-52343421708E}" presName="rootComposite3" presStyleCnt="0"/>
      <dgm:spPr/>
    </dgm:pt>
    <dgm:pt modelId="{6C14461A-6262-42D4-B1CB-DDB514672B1F}" type="pres">
      <dgm:prSet presAssocID="{35AEF644-6288-498F-B94A-52343421708E}" presName="rootText3" presStyleLbl="asst2" presStyleIdx="0" presStyleCnt="4">
        <dgm:presLayoutVars>
          <dgm:chPref val="3"/>
        </dgm:presLayoutVars>
      </dgm:prSet>
      <dgm:spPr/>
    </dgm:pt>
    <dgm:pt modelId="{AEE4B679-70C5-45C5-8A08-DDFBC8D9F692}" type="pres">
      <dgm:prSet presAssocID="{35AEF644-6288-498F-B94A-52343421708E}" presName="rootConnector3" presStyleLbl="asst2" presStyleIdx="0" presStyleCnt="4"/>
      <dgm:spPr/>
    </dgm:pt>
    <dgm:pt modelId="{F7B5801D-B6A1-40C3-BB91-70C2FB329546}" type="pres">
      <dgm:prSet presAssocID="{35AEF644-6288-498F-B94A-52343421708E}" presName="hierChild6" presStyleCnt="0"/>
      <dgm:spPr/>
    </dgm:pt>
    <dgm:pt modelId="{76B835C1-07D8-4F69-89EB-1CB5786857E8}" type="pres">
      <dgm:prSet presAssocID="{35AEF644-6288-498F-B94A-52343421708E}" presName="hierChild7" presStyleCnt="0"/>
      <dgm:spPr/>
    </dgm:pt>
    <dgm:pt modelId="{D2499744-DB1B-47BC-B6A5-12069BD47288}" type="pres">
      <dgm:prSet presAssocID="{29FFE950-3CC5-461A-8492-C5747C8E4D43}" presName="Name37" presStyleLbl="parChTrans1D2" presStyleIdx="1" presStyleCnt="4"/>
      <dgm:spPr/>
    </dgm:pt>
    <dgm:pt modelId="{ABCB788D-BDB8-4E74-B4CF-A64B8EC8729E}" type="pres">
      <dgm:prSet presAssocID="{7681AE9D-BE22-46CC-9B21-204B0477CC85}" presName="hierRoot2" presStyleCnt="0">
        <dgm:presLayoutVars>
          <dgm:hierBranch val="init"/>
        </dgm:presLayoutVars>
      </dgm:prSet>
      <dgm:spPr/>
    </dgm:pt>
    <dgm:pt modelId="{898FFE88-63FB-4E92-80C2-7585446A0BEB}" type="pres">
      <dgm:prSet presAssocID="{7681AE9D-BE22-46CC-9B21-204B0477CC85}" presName="rootComposite" presStyleCnt="0"/>
      <dgm:spPr/>
    </dgm:pt>
    <dgm:pt modelId="{D60BC3BA-6AC1-43A1-A000-59748275E7D9}" type="pres">
      <dgm:prSet presAssocID="{7681AE9D-BE22-46CC-9B21-204B0477CC85}" presName="rootText" presStyleLbl="node2" presStyleIdx="1" presStyleCnt="4">
        <dgm:presLayoutVars>
          <dgm:chPref val="3"/>
        </dgm:presLayoutVars>
      </dgm:prSet>
      <dgm:spPr/>
    </dgm:pt>
    <dgm:pt modelId="{2CE93036-0A0E-4FA2-AE6C-2408B73F6630}" type="pres">
      <dgm:prSet presAssocID="{7681AE9D-BE22-46CC-9B21-204B0477CC85}" presName="rootConnector" presStyleLbl="node2" presStyleIdx="1" presStyleCnt="4"/>
      <dgm:spPr/>
    </dgm:pt>
    <dgm:pt modelId="{9DB24E08-382C-486E-89BD-6EBD1E2CBDA9}" type="pres">
      <dgm:prSet presAssocID="{7681AE9D-BE22-46CC-9B21-204B0477CC85}" presName="hierChild4" presStyleCnt="0"/>
      <dgm:spPr/>
    </dgm:pt>
    <dgm:pt modelId="{172B7543-F12A-44DF-87CA-5CE0E48FEE51}" type="pres">
      <dgm:prSet presAssocID="{5C6B0FDD-E0C2-4E91-927D-566CDE8B9315}" presName="Name37" presStyleLbl="parChTrans1D3" presStyleIdx="2" presStyleCnt="9"/>
      <dgm:spPr/>
    </dgm:pt>
    <dgm:pt modelId="{45B2AAB9-9D1C-49E0-87D9-5493007D15CB}" type="pres">
      <dgm:prSet presAssocID="{4EB74BD9-F8D2-4D9B-AE09-10FD9DC1C73D}" presName="hierRoot2" presStyleCnt="0">
        <dgm:presLayoutVars>
          <dgm:hierBranch val="init"/>
        </dgm:presLayoutVars>
      </dgm:prSet>
      <dgm:spPr/>
    </dgm:pt>
    <dgm:pt modelId="{56F47B04-69FD-4559-98C6-E0FD791BEC8B}" type="pres">
      <dgm:prSet presAssocID="{4EB74BD9-F8D2-4D9B-AE09-10FD9DC1C73D}" presName="rootComposite" presStyleCnt="0"/>
      <dgm:spPr/>
    </dgm:pt>
    <dgm:pt modelId="{D1572899-79AA-41DC-9B72-60A39882044F}" type="pres">
      <dgm:prSet presAssocID="{4EB74BD9-F8D2-4D9B-AE09-10FD9DC1C73D}" presName="rootText" presStyleLbl="node3" presStyleIdx="1" presStyleCnt="5">
        <dgm:presLayoutVars>
          <dgm:chPref val="3"/>
        </dgm:presLayoutVars>
      </dgm:prSet>
      <dgm:spPr/>
    </dgm:pt>
    <dgm:pt modelId="{289378E0-C66D-46AB-84E9-241D85B64977}" type="pres">
      <dgm:prSet presAssocID="{4EB74BD9-F8D2-4D9B-AE09-10FD9DC1C73D}" presName="rootConnector" presStyleLbl="node3" presStyleIdx="1" presStyleCnt="5"/>
      <dgm:spPr/>
    </dgm:pt>
    <dgm:pt modelId="{75C930FD-0D99-4CF8-869E-CA9B534CFAC3}" type="pres">
      <dgm:prSet presAssocID="{4EB74BD9-F8D2-4D9B-AE09-10FD9DC1C73D}" presName="hierChild4" presStyleCnt="0"/>
      <dgm:spPr/>
    </dgm:pt>
    <dgm:pt modelId="{EA3DA548-2FD6-4F0B-8D3F-87DACF97CCCE}" type="pres">
      <dgm:prSet presAssocID="{4EB74BD9-F8D2-4D9B-AE09-10FD9DC1C73D}" presName="hierChild5" presStyleCnt="0"/>
      <dgm:spPr/>
    </dgm:pt>
    <dgm:pt modelId="{B2C08D70-3B65-4383-BDA9-38ABBB08E43C}" type="pres">
      <dgm:prSet presAssocID="{679C6C76-5185-44CC-8488-36E5F7797139}" presName="Name37" presStyleLbl="parChTrans1D3" presStyleIdx="3" presStyleCnt="9"/>
      <dgm:spPr/>
    </dgm:pt>
    <dgm:pt modelId="{BE7555BA-E44D-4CFC-9EA1-0105E53FD8DA}" type="pres">
      <dgm:prSet presAssocID="{F4C1A2DF-AA9F-4773-B2BE-860B6231CA5B}" presName="hierRoot2" presStyleCnt="0">
        <dgm:presLayoutVars>
          <dgm:hierBranch val="init"/>
        </dgm:presLayoutVars>
      </dgm:prSet>
      <dgm:spPr/>
    </dgm:pt>
    <dgm:pt modelId="{50FB4F34-9B71-496D-9E0C-AA59EE03411C}" type="pres">
      <dgm:prSet presAssocID="{F4C1A2DF-AA9F-4773-B2BE-860B6231CA5B}" presName="rootComposite" presStyleCnt="0"/>
      <dgm:spPr/>
    </dgm:pt>
    <dgm:pt modelId="{3560A6E9-7EA3-46F2-BC4E-8381B735F184}" type="pres">
      <dgm:prSet presAssocID="{F4C1A2DF-AA9F-4773-B2BE-860B6231CA5B}" presName="rootText" presStyleLbl="node3" presStyleIdx="2" presStyleCnt="5">
        <dgm:presLayoutVars>
          <dgm:chPref val="3"/>
        </dgm:presLayoutVars>
      </dgm:prSet>
      <dgm:spPr/>
    </dgm:pt>
    <dgm:pt modelId="{1214A9F8-04C7-4F93-B673-0B6BF7B08A16}" type="pres">
      <dgm:prSet presAssocID="{F4C1A2DF-AA9F-4773-B2BE-860B6231CA5B}" presName="rootConnector" presStyleLbl="node3" presStyleIdx="2" presStyleCnt="5"/>
      <dgm:spPr/>
    </dgm:pt>
    <dgm:pt modelId="{9AA93FA3-081D-4C1A-A342-2896FDE868DE}" type="pres">
      <dgm:prSet presAssocID="{F4C1A2DF-AA9F-4773-B2BE-860B6231CA5B}" presName="hierChild4" presStyleCnt="0"/>
      <dgm:spPr/>
    </dgm:pt>
    <dgm:pt modelId="{3C5F5BC4-3243-402D-9326-94EDCBAD0DCC}" type="pres">
      <dgm:prSet presAssocID="{F4C1A2DF-AA9F-4773-B2BE-860B6231CA5B}" presName="hierChild5" presStyleCnt="0"/>
      <dgm:spPr/>
    </dgm:pt>
    <dgm:pt modelId="{1A9F6C0F-6F05-4532-8006-489C8E0B6BCD}" type="pres">
      <dgm:prSet presAssocID="{75414C2E-B80A-4628-A39A-4914D4691E48}" presName="Name37" presStyleLbl="parChTrans1D3" presStyleIdx="4" presStyleCnt="9"/>
      <dgm:spPr/>
    </dgm:pt>
    <dgm:pt modelId="{6555181E-655F-440A-9ABE-9961B01F1700}" type="pres">
      <dgm:prSet presAssocID="{2858FCD9-126D-4441-9C14-C5FF7AAB51A7}" presName="hierRoot2" presStyleCnt="0">
        <dgm:presLayoutVars>
          <dgm:hierBranch val="init"/>
        </dgm:presLayoutVars>
      </dgm:prSet>
      <dgm:spPr/>
    </dgm:pt>
    <dgm:pt modelId="{CB17B047-02D9-4B54-BC31-7399EE9C4462}" type="pres">
      <dgm:prSet presAssocID="{2858FCD9-126D-4441-9C14-C5FF7AAB51A7}" presName="rootComposite" presStyleCnt="0"/>
      <dgm:spPr/>
    </dgm:pt>
    <dgm:pt modelId="{B9DB86E9-0746-4572-8B74-D2BE7A446123}" type="pres">
      <dgm:prSet presAssocID="{2858FCD9-126D-4441-9C14-C5FF7AAB51A7}" presName="rootText" presStyleLbl="node3" presStyleIdx="3" presStyleCnt="5">
        <dgm:presLayoutVars>
          <dgm:chPref val="3"/>
        </dgm:presLayoutVars>
      </dgm:prSet>
      <dgm:spPr/>
    </dgm:pt>
    <dgm:pt modelId="{777581F9-49F7-406D-8DCB-07B9896CCD72}" type="pres">
      <dgm:prSet presAssocID="{2858FCD9-126D-4441-9C14-C5FF7AAB51A7}" presName="rootConnector" presStyleLbl="node3" presStyleIdx="3" presStyleCnt="5"/>
      <dgm:spPr/>
    </dgm:pt>
    <dgm:pt modelId="{9953D55B-F433-409C-9374-9D8B0A85EEFA}" type="pres">
      <dgm:prSet presAssocID="{2858FCD9-126D-4441-9C14-C5FF7AAB51A7}" presName="hierChild4" presStyleCnt="0"/>
      <dgm:spPr/>
    </dgm:pt>
    <dgm:pt modelId="{EA1EFBE4-8679-4817-B8DB-84AC8060396E}" type="pres">
      <dgm:prSet presAssocID="{2858FCD9-126D-4441-9C14-C5FF7AAB51A7}" presName="hierChild5" presStyleCnt="0"/>
      <dgm:spPr/>
    </dgm:pt>
    <dgm:pt modelId="{E7001D7A-423F-49AC-9281-55A9A34426C5}" type="pres">
      <dgm:prSet presAssocID="{7681AE9D-BE22-46CC-9B21-204B0477CC85}" presName="hierChild5" presStyleCnt="0"/>
      <dgm:spPr/>
    </dgm:pt>
    <dgm:pt modelId="{E14CB305-F0AB-408C-8429-72B14FA2A6CF}" type="pres">
      <dgm:prSet presAssocID="{0AAAF002-A5E1-45C5-9387-9AB0AB386237}" presName="Name111" presStyleLbl="parChTrans1D3" presStyleIdx="5" presStyleCnt="9"/>
      <dgm:spPr/>
    </dgm:pt>
    <dgm:pt modelId="{56314E95-7FA3-4908-9F53-CED59252DF8C}" type="pres">
      <dgm:prSet presAssocID="{82048DFC-3BA7-4705-BAB0-C77B3D78C575}" presName="hierRoot3" presStyleCnt="0">
        <dgm:presLayoutVars>
          <dgm:hierBranch val="init"/>
        </dgm:presLayoutVars>
      </dgm:prSet>
      <dgm:spPr/>
    </dgm:pt>
    <dgm:pt modelId="{2036D5BC-A7B9-4DE3-85E6-A84145033B0E}" type="pres">
      <dgm:prSet presAssocID="{82048DFC-3BA7-4705-BAB0-C77B3D78C575}" presName="rootComposite3" presStyleCnt="0"/>
      <dgm:spPr/>
    </dgm:pt>
    <dgm:pt modelId="{76C2B76E-A4A4-4DB9-9950-64BE9F2657ED}" type="pres">
      <dgm:prSet presAssocID="{82048DFC-3BA7-4705-BAB0-C77B3D78C575}" presName="rootText3" presStyleLbl="asst2" presStyleIdx="1" presStyleCnt="4">
        <dgm:presLayoutVars>
          <dgm:chPref val="3"/>
        </dgm:presLayoutVars>
      </dgm:prSet>
      <dgm:spPr/>
    </dgm:pt>
    <dgm:pt modelId="{A4A2B6D3-727B-4D19-9D72-5F0797E6BB7B}" type="pres">
      <dgm:prSet presAssocID="{82048DFC-3BA7-4705-BAB0-C77B3D78C575}" presName="rootConnector3" presStyleLbl="asst2" presStyleIdx="1" presStyleCnt="4"/>
      <dgm:spPr/>
    </dgm:pt>
    <dgm:pt modelId="{F9ADCBEC-2528-4EA8-A9BE-AB54C5EEDF0F}" type="pres">
      <dgm:prSet presAssocID="{82048DFC-3BA7-4705-BAB0-C77B3D78C575}" presName="hierChild6" presStyleCnt="0"/>
      <dgm:spPr/>
    </dgm:pt>
    <dgm:pt modelId="{0ACE5483-4CAC-4DB9-9C42-451E72D57A1D}" type="pres">
      <dgm:prSet presAssocID="{82048DFC-3BA7-4705-BAB0-C77B3D78C575}" presName="hierChild7" presStyleCnt="0"/>
      <dgm:spPr/>
    </dgm:pt>
    <dgm:pt modelId="{1BDBE8E7-50A7-420A-8A48-7936F7538389}" type="pres">
      <dgm:prSet presAssocID="{73C1223C-C059-4E9C-95F7-580982F91D5C}" presName="Name37" presStyleLbl="parChTrans1D2" presStyleIdx="2" presStyleCnt="4"/>
      <dgm:spPr/>
    </dgm:pt>
    <dgm:pt modelId="{27961F95-AF94-407C-B025-461F1B791120}" type="pres">
      <dgm:prSet presAssocID="{E48E3081-4010-455A-86FA-5A5402EF6506}" presName="hierRoot2" presStyleCnt="0">
        <dgm:presLayoutVars>
          <dgm:hierBranch val="init"/>
        </dgm:presLayoutVars>
      </dgm:prSet>
      <dgm:spPr/>
    </dgm:pt>
    <dgm:pt modelId="{CB0269EF-4AE2-466E-8333-063296757B01}" type="pres">
      <dgm:prSet presAssocID="{E48E3081-4010-455A-86FA-5A5402EF6506}" presName="rootComposite" presStyleCnt="0"/>
      <dgm:spPr/>
    </dgm:pt>
    <dgm:pt modelId="{5CC5A03B-B0B3-43A7-A688-589C28C96C00}" type="pres">
      <dgm:prSet presAssocID="{E48E3081-4010-455A-86FA-5A5402EF6506}" presName="rootText" presStyleLbl="node2" presStyleIdx="2" presStyleCnt="4">
        <dgm:presLayoutVars>
          <dgm:chPref val="3"/>
        </dgm:presLayoutVars>
      </dgm:prSet>
      <dgm:spPr/>
    </dgm:pt>
    <dgm:pt modelId="{FA1C35EF-35FB-4B75-9F5C-D7E05D38DBA1}" type="pres">
      <dgm:prSet presAssocID="{E48E3081-4010-455A-86FA-5A5402EF6506}" presName="rootConnector" presStyleLbl="node2" presStyleIdx="2" presStyleCnt="4"/>
      <dgm:spPr/>
    </dgm:pt>
    <dgm:pt modelId="{07398B0D-5AAB-44BA-8C06-0F76C3A8205F}" type="pres">
      <dgm:prSet presAssocID="{E48E3081-4010-455A-86FA-5A5402EF6506}" presName="hierChild4" presStyleCnt="0"/>
      <dgm:spPr/>
    </dgm:pt>
    <dgm:pt modelId="{C1BEDEBB-EC80-4139-8A2B-F57C2D1B1CE2}" type="pres">
      <dgm:prSet presAssocID="{2C8205DC-AEA4-48B9-93D4-C4EC748BEBED}" presName="Name37" presStyleLbl="parChTrans1D3" presStyleIdx="6" presStyleCnt="9"/>
      <dgm:spPr/>
    </dgm:pt>
    <dgm:pt modelId="{D5C4EC03-D25B-43F3-AF9C-315077035EF1}" type="pres">
      <dgm:prSet presAssocID="{5B7BFB79-7B37-4442-BD9D-93DB8D69DEAA}" presName="hierRoot2" presStyleCnt="0">
        <dgm:presLayoutVars>
          <dgm:hierBranch val="init"/>
        </dgm:presLayoutVars>
      </dgm:prSet>
      <dgm:spPr/>
    </dgm:pt>
    <dgm:pt modelId="{312D918B-3C1A-4052-9D9B-3D6FDDBED878}" type="pres">
      <dgm:prSet presAssocID="{5B7BFB79-7B37-4442-BD9D-93DB8D69DEAA}" presName="rootComposite" presStyleCnt="0"/>
      <dgm:spPr/>
    </dgm:pt>
    <dgm:pt modelId="{038E704F-5581-4FC3-97BF-BD658592552D}" type="pres">
      <dgm:prSet presAssocID="{5B7BFB79-7B37-4442-BD9D-93DB8D69DEAA}" presName="rootText" presStyleLbl="node3" presStyleIdx="4" presStyleCnt="5">
        <dgm:presLayoutVars>
          <dgm:chPref val="3"/>
        </dgm:presLayoutVars>
      </dgm:prSet>
      <dgm:spPr/>
    </dgm:pt>
    <dgm:pt modelId="{1B2FFAC5-89DA-4D8E-8AAD-03EFF797433A}" type="pres">
      <dgm:prSet presAssocID="{5B7BFB79-7B37-4442-BD9D-93DB8D69DEAA}" presName="rootConnector" presStyleLbl="node3" presStyleIdx="4" presStyleCnt="5"/>
      <dgm:spPr/>
    </dgm:pt>
    <dgm:pt modelId="{A529EE58-6C6F-445C-82B6-4C2D164F3B3E}" type="pres">
      <dgm:prSet presAssocID="{5B7BFB79-7B37-4442-BD9D-93DB8D69DEAA}" presName="hierChild4" presStyleCnt="0"/>
      <dgm:spPr/>
    </dgm:pt>
    <dgm:pt modelId="{51FB4AFD-9F44-4C5E-8EBC-3E5F720AE963}" type="pres">
      <dgm:prSet presAssocID="{5C931CB0-0327-4D2A-A66E-363B4AD351F9}" presName="Name37" presStyleLbl="parChTrans1D4" presStyleIdx="1" presStyleCnt="7"/>
      <dgm:spPr/>
    </dgm:pt>
    <dgm:pt modelId="{38625602-F8AD-4B92-9072-35161C00C40A}" type="pres">
      <dgm:prSet presAssocID="{63F301B5-018F-4FA3-B754-4C5798230232}" presName="hierRoot2" presStyleCnt="0">
        <dgm:presLayoutVars>
          <dgm:hierBranch val="init"/>
        </dgm:presLayoutVars>
      </dgm:prSet>
      <dgm:spPr/>
    </dgm:pt>
    <dgm:pt modelId="{5B3D4CCE-5C7A-4566-B2DE-96C0830ACBD4}" type="pres">
      <dgm:prSet presAssocID="{63F301B5-018F-4FA3-B754-4C5798230232}" presName="rootComposite" presStyleCnt="0"/>
      <dgm:spPr/>
    </dgm:pt>
    <dgm:pt modelId="{9B551563-DB15-4405-8F40-0C5FBD34E76A}" type="pres">
      <dgm:prSet presAssocID="{63F301B5-018F-4FA3-B754-4C5798230232}" presName="rootText" presStyleLbl="node4" presStyleIdx="1" presStyleCnt="7">
        <dgm:presLayoutVars>
          <dgm:chPref val="3"/>
        </dgm:presLayoutVars>
      </dgm:prSet>
      <dgm:spPr/>
    </dgm:pt>
    <dgm:pt modelId="{14EC9E7B-43AB-4404-A7E2-819BD5BEF0A8}" type="pres">
      <dgm:prSet presAssocID="{63F301B5-018F-4FA3-B754-4C5798230232}" presName="rootConnector" presStyleLbl="node4" presStyleIdx="1" presStyleCnt="7"/>
      <dgm:spPr/>
    </dgm:pt>
    <dgm:pt modelId="{EF759151-4263-45F5-8D67-E2B64F580490}" type="pres">
      <dgm:prSet presAssocID="{63F301B5-018F-4FA3-B754-4C5798230232}" presName="hierChild4" presStyleCnt="0"/>
      <dgm:spPr/>
    </dgm:pt>
    <dgm:pt modelId="{3CB980A7-BC43-42D6-BA48-D78287457FDD}" type="pres">
      <dgm:prSet presAssocID="{63F301B5-018F-4FA3-B754-4C5798230232}" presName="hierChild5" presStyleCnt="0"/>
      <dgm:spPr/>
    </dgm:pt>
    <dgm:pt modelId="{1D592FE5-F501-4D4C-B981-A94927E6B363}" type="pres">
      <dgm:prSet presAssocID="{9BF5C2FE-1B64-4E39-A5A4-337325577C55}" presName="Name37" presStyleLbl="parChTrans1D4" presStyleIdx="2" presStyleCnt="7"/>
      <dgm:spPr/>
    </dgm:pt>
    <dgm:pt modelId="{93D04846-BC92-4C55-BD55-A8F7CCE7BA87}" type="pres">
      <dgm:prSet presAssocID="{B37AFDA5-1B38-4FEA-8E38-E85B4D5AB764}" presName="hierRoot2" presStyleCnt="0">
        <dgm:presLayoutVars>
          <dgm:hierBranch val="init"/>
        </dgm:presLayoutVars>
      </dgm:prSet>
      <dgm:spPr/>
    </dgm:pt>
    <dgm:pt modelId="{DABDE16D-DC0A-491E-AD1A-10EBFA2E9718}" type="pres">
      <dgm:prSet presAssocID="{B37AFDA5-1B38-4FEA-8E38-E85B4D5AB764}" presName="rootComposite" presStyleCnt="0"/>
      <dgm:spPr/>
    </dgm:pt>
    <dgm:pt modelId="{24B22319-1418-4AA9-8B4C-D9F463A3C854}" type="pres">
      <dgm:prSet presAssocID="{B37AFDA5-1B38-4FEA-8E38-E85B4D5AB764}" presName="rootText" presStyleLbl="node4" presStyleIdx="2" presStyleCnt="7">
        <dgm:presLayoutVars>
          <dgm:chPref val="3"/>
        </dgm:presLayoutVars>
      </dgm:prSet>
      <dgm:spPr/>
    </dgm:pt>
    <dgm:pt modelId="{8A1A9DE8-9995-47F5-99A5-3F77D5CE4450}" type="pres">
      <dgm:prSet presAssocID="{B37AFDA5-1B38-4FEA-8E38-E85B4D5AB764}" presName="rootConnector" presStyleLbl="node4" presStyleIdx="2" presStyleCnt="7"/>
      <dgm:spPr/>
    </dgm:pt>
    <dgm:pt modelId="{6E8F69EA-FF1B-4D67-A316-233326841EA2}" type="pres">
      <dgm:prSet presAssocID="{B37AFDA5-1B38-4FEA-8E38-E85B4D5AB764}" presName="hierChild4" presStyleCnt="0"/>
      <dgm:spPr/>
    </dgm:pt>
    <dgm:pt modelId="{42176B52-3063-421E-A182-ED10333D2EAA}" type="pres">
      <dgm:prSet presAssocID="{B37AFDA5-1B38-4FEA-8E38-E85B4D5AB764}" presName="hierChild5" presStyleCnt="0"/>
      <dgm:spPr/>
    </dgm:pt>
    <dgm:pt modelId="{3D2E08B1-EA18-48A7-9C8D-48422603B424}" type="pres">
      <dgm:prSet presAssocID="{B4516D02-C42F-4817-AEEB-DE58FB1B5A31}" presName="Name37" presStyleLbl="parChTrans1D4" presStyleIdx="3" presStyleCnt="7"/>
      <dgm:spPr/>
    </dgm:pt>
    <dgm:pt modelId="{66AE9F92-4618-401E-88AB-699BCE83A0F1}" type="pres">
      <dgm:prSet presAssocID="{63A3D650-519B-4CE4-9DAC-DB1467C9D987}" presName="hierRoot2" presStyleCnt="0">
        <dgm:presLayoutVars>
          <dgm:hierBranch val="init"/>
        </dgm:presLayoutVars>
      </dgm:prSet>
      <dgm:spPr/>
    </dgm:pt>
    <dgm:pt modelId="{828AFA47-1509-48CC-AEF7-DC2EEDECD6CA}" type="pres">
      <dgm:prSet presAssocID="{63A3D650-519B-4CE4-9DAC-DB1467C9D987}" presName="rootComposite" presStyleCnt="0"/>
      <dgm:spPr/>
    </dgm:pt>
    <dgm:pt modelId="{DDFE9909-AA8C-409A-9B7F-672D831C4765}" type="pres">
      <dgm:prSet presAssocID="{63A3D650-519B-4CE4-9DAC-DB1467C9D987}" presName="rootText" presStyleLbl="node4" presStyleIdx="3" presStyleCnt="7">
        <dgm:presLayoutVars>
          <dgm:chPref val="3"/>
        </dgm:presLayoutVars>
      </dgm:prSet>
      <dgm:spPr/>
    </dgm:pt>
    <dgm:pt modelId="{D5FB27F0-7E73-4E7A-A109-D2C35C10D519}" type="pres">
      <dgm:prSet presAssocID="{63A3D650-519B-4CE4-9DAC-DB1467C9D987}" presName="rootConnector" presStyleLbl="node4" presStyleIdx="3" presStyleCnt="7"/>
      <dgm:spPr/>
    </dgm:pt>
    <dgm:pt modelId="{7DF65B3A-D4AB-4198-9E62-1A789C97D2AE}" type="pres">
      <dgm:prSet presAssocID="{63A3D650-519B-4CE4-9DAC-DB1467C9D987}" presName="hierChild4" presStyleCnt="0"/>
      <dgm:spPr/>
    </dgm:pt>
    <dgm:pt modelId="{FF1AC628-B755-4280-BC0C-F1D9A7E24467}" type="pres">
      <dgm:prSet presAssocID="{63A3D650-519B-4CE4-9DAC-DB1467C9D987}" presName="hierChild5" presStyleCnt="0"/>
      <dgm:spPr/>
    </dgm:pt>
    <dgm:pt modelId="{8EF142BA-6386-4BE0-8C54-5204649D07FD}" type="pres">
      <dgm:prSet presAssocID="{5B7BFB79-7B37-4442-BD9D-93DB8D69DEAA}" presName="hierChild5" presStyleCnt="0"/>
      <dgm:spPr/>
    </dgm:pt>
    <dgm:pt modelId="{48B6F757-2E4A-414A-AC3E-DD6F0ADFB085}" type="pres">
      <dgm:prSet presAssocID="{E48E3081-4010-455A-86FA-5A5402EF6506}" presName="hierChild5" presStyleCnt="0"/>
      <dgm:spPr/>
    </dgm:pt>
    <dgm:pt modelId="{E94279EA-D284-42B1-8313-527DF845E5C3}" type="pres">
      <dgm:prSet presAssocID="{017272DE-5BFC-4816-BB80-DC7989EAC741}" presName="Name111" presStyleLbl="parChTrans1D3" presStyleIdx="7" presStyleCnt="9"/>
      <dgm:spPr/>
    </dgm:pt>
    <dgm:pt modelId="{06E081DE-F686-4E94-A609-E948A5CD5E49}" type="pres">
      <dgm:prSet presAssocID="{E09A05C0-50DF-4354-9044-B659128CC259}" presName="hierRoot3" presStyleCnt="0">
        <dgm:presLayoutVars>
          <dgm:hierBranch val="init"/>
        </dgm:presLayoutVars>
      </dgm:prSet>
      <dgm:spPr/>
    </dgm:pt>
    <dgm:pt modelId="{CB8009EA-50A5-4E14-8584-DCE9E482F1BA}" type="pres">
      <dgm:prSet presAssocID="{E09A05C0-50DF-4354-9044-B659128CC259}" presName="rootComposite3" presStyleCnt="0"/>
      <dgm:spPr/>
    </dgm:pt>
    <dgm:pt modelId="{86779D0B-D164-4141-9590-F2EAE4BF069E}" type="pres">
      <dgm:prSet presAssocID="{E09A05C0-50DF-4354-9044-B659128CC259}" presName="rootText3" presStyleLbl="asst2" presStyleIdx="2" presStyleCnt="4">
        <dgm:presLayoutVars>
          <dgm:chPref val="3"/>
        </dgm:presLayoutVars>
      </dgm:prSet>
      <dgm:spPr/>
    </dgm:pt>
    <dgm:pt modelId="{2FD5C29F-2007-4D15-AE0F-0B790A454BC0}" type="pres">
      <dgm:prSet presAssocID="{E09A05C0-50DF-4354-9044-B659128CC259}" presName="rootConnector3" presStyleLbl="asst2" presStyleIdx="2" presStyleCnt="4"/>
      <dgm:spPr/>
    </dgm:pt>
    <dgm:pt modelId="{892741C9-C783-4064-95BB-6D9E42DDB7C9}" type="pres">
      <dgm:prSet presAssocID="{E09A05C0-50DF-4354-9044-B659128CC259}" presName="hierChild6" presStyleCnt="0"/>
      <dgm:spPr/>
    </dgm:pt>
    <dgm:pt modelId="{5A7EE484-EE3C-4734-965A-B2FE379E2B55}" type="pres">
      <dgm:prSet presAssocID="{E09A05C0-50DF-4354-9044-B659128CC259}" presName="hierChild7" presStyleCnt="0"/>
      <dgm:spPr/>
    </dgm:pt>
    <dgm:pt modelId="{25EC22FA-8FD6-450D-9D04-6B97111C42D3}" type="pres">
      <dgm:prSet presAssocID="{6B9392A0-E55C-4BDE-A923-18C4CA721F16}" presName="Name37" presStyleLbl="parChTrans1D2" presStyleIdx="3" presStyleCnt="4"/>
      <dgm:spPr/>
    </dgm:pt>
    <dgm:pt modelId="{71660E0A-7C02-4D9C-9B54-361707572E79}" type="pres">
      <dgm:prSet presAssocID="{090774F5-0930-4DC3-935F-4FA0442D89E0}" presName="hierRoot2" presStyleCnt="0">
        <dgm:presLayoutVars>
          <dgm:hierBranch val="init"/>
        </dgm:presLayoutVars>
      </dgm:prSet>
      <dgm:spPr/>
    </dgm:pt>
    <dgm:pt modelId="{0616BFB8-8440-486A-B4B0-DB268299E893}" type="pres">
      <dgm:prSet presAssocID="{090774F5-0930-4DC3-935F-4FA0442D89E0}" presName="rootComposite" presStyleCnt="0"/>
      <dgm:spPr/>
    </dgm:pt>
    <dgm:pt modelId="{CE39489F-51A0-4B6A-9E6E-202BFF1DEED7}" type="pres">
      <dgm:prSet presAssocID="{090774F5-0930-4DC3-935F-4FA0442D89E0}" presName="rootText" presStyleLbl="node2" presStyleIdx="3" presStyleCnt="4">
        <dgm:presLayoutVars>
          <dgm:chPref val="3"/>
        </dgm:presLayoutVars>
      </dgm:prSet>
      <dgm:spPr/>
    </dgm:pt>
    <dgm:pt modelId="{9222DF68-54B2-4FBE-A9F4-31706E5B9C4C}" type="pres">
      <dgm:prSet presAssocID="{090774F5-0930-4DC3-935F-4FA0442D89E0}" presName="rootConnector" presStyleLbl="node2" presStyleIdx="3" presStyleCnt="4"/>
      <dgm:spPr/>
    </dgm:pt>
    <dgm:pt modelId="{275E0AD3-2847-4564-AD64-72F3050CF274}" type="pres">
      <dgm:prSet presAssocID="{090774F5-0930-4DC3-935F-4FA0442D89E0}" presName="hierChild4" presStyleCnt="0"/>
      <dgm:spPr/>
    </dgm:pt>
    <dgm:pt modelId="{9F057053-3010-46E2-AE30-6700F118ED01}" type="pres">
      <dgm:prSet presAssocID="{090774F5-0930-4DC3-935F-4FA0442D89E0}" presName="hierChild5" presStyleCnt="0"/>
      <dgm:spPr/>
    </dgm:pt>
    <dgm:pt modelId="{27ECCDD1-1232-4C5E-A822-D26B8A0C1866}" type="pres">
      <dgm:prSet presAssocID="{60909DF8-10CF-4E5B-BCD8-308A1CF66BD2}" presName="Name111" presStyleLbl="parChTrans1D3" presStyleIdx="8" presStyleCnt="9"/>
      <dgm:spPr/>
    </dgm:pt>
    <dgm:pt modelId="{E3B3B844-F427-4C39-B85B-E3FD17DB6C80}" type="pres">
      <dgm:prSet presAssocID="{3FD34FB7-686A-4BDF-AC57-1FE087A70A2A}" presName="hierRoot3" presStyleCnt="0">
        <dgm:presLayoutVars>
          <dgm:hierBranch val="init"/>
        </dgm:presLayoutVars>
      </dgm:prSet>
      <dgm:spPr/>
    </dgm:pt>
    <dgm:pt modelId="{0D653212-7BBB-42B0-B0BC-6C8C221C9629}" type="pres">
      <dgm:prSet presAssocID="{3FD34FB7-686A-4BDF-AC57-1FE087A70A2A}" presName="rootComposite3" presStyleCnt="0"/>
      <dgm:spPr/>
    </dgm:pt>
    <dgm:pt modelId="{18EF6075-D52B-4573-B7BE-6EA5087EEE0A}" type="pres">
      <dgm:prSet presAssocID="{3FD34FB7-686A-4BDF-AC57-1FE087A70A2A}" presName="rootText3" presStyleLbl="asst2" presStyleIdx="3" presStyleCnt="4">
        <dgm:presLayoutVars>
          <dgm:chPref val="3"/>
        </dgm:presLayoutVars>
      </dgm:prSet>
      <dgm:spPr/>
    </dgm:pt>
    <dgm:pt modelId="{7270554D-AC66-488A-B366-5F3A92619CC7}" type="pres">
      <dgm:prSet presAssocID="{3FD34FB7-686A-4BDF-AC57-1FE087A70A2A}" presName="rootConnector3" presStyleLbl="asst2" presStyleIdx="3" presStyleCnt="4"/>
      <dgm:spPr/>
    </dgm:pt>
    <dgm:pt modelId="{0B3EDBE5-880A-4028-B68D-20B11C98DD5A}" type="pres">
      <dgm:prSet presAssocID="{3FD34FB7-686A-4BDF-AC57-1FE087A70A2A}" presName="hierChild6" presStyleCnt="0"/>
      <dgm:spPr/>
    </dgm:pt>
    <dgm:pt modelId="{C9EED09B-8350-4B47-ABD0-B53738C898AF}" type="pres">
      <dgm:prSet presAssocID="{E94515DB-8C21-4F8E-948F-B23EABCDC32F}" presName="Name37" presStyleLbl="parChTrans1D4" presStyleIdx="4" presStyleCnt="7"/>
      <dgm:spPr/>
    </dgm:pt>
    <dgm:pt modelId="{407CB633-7F64-43CF-8028-1FE6BB6F2BFD}" type="pres">
      <dgm:prSet presAssocID="{0D88EA90-C4BC-4108-BD37-DEFC4CA48200}" presName="hierRoot2" presStyleCnt="0">
        <dgm:presLayoutVars>
          <dgm:hierBranch val="init"/>
        </dgm:presLayoutVars>
      </dgm:prSet>
      <dgm:spPr/>
    </dgm:pt>
    <dgm:pt modelId="{F5FC0FDF-7107-4468-9AA3-E36C80DE8576}" type="pres">
      <dgm:prSet presAssocID="{0D88EA90-C4BC-4108-BD37-DEFC4CA48200}" presName="rootComposite" presStyleCnt="0"/>
      <dgm:spPr/>
    </dgm:pt>
    <dgm:pt modelId="{153B67DE-BF0A-43BA-8031-E03B968E08BE}" type="pres">
      <dgm:prSet presAssocID="{0D88EA90-C4BC-4108-BD37-DEFC4CA48200}" presName="rootText" presStyleLbl="node4" presStyleIdx="4" presStyleCnt="7">
        <dgm:presLayoutVars>
          <dgm:chPref val="3"/>
        </dgm:presLayoutVars>
      </dgm:prSet>
      <dgm:spPr/>
    </dgm:pt>
    <dgm:pt modelId="{2201CEA5-88AD-45C5-9DD6-4DC1AAB61460}" type="pres">
      <dgm:prSet presAssocID="{0D88EA90-C4BC-4108-BD37-DEFC4CA48200}" presName="rootConnector" presStyleLbl="node4" presStyleIdx="4" presStyleCnt="7"/>
      <dgm:spPr/>
    </dgm:pt>
    <dgm:pt modelId="{928463BC-4C73-4F35-95DC-87A4090232E5}" type="pres">
      <dgm:prSet presAssocID="{0D88EA90-C4BC-4108-BD37-DEFC4CA48200}" presName="hierChild4" presStyleCnt="0"/>
      <dgm:spPr/>
    </dgm:pt>
    <dgm:pt modelId="{0E273F6B-FB05-48CA-82D5-39BB11016BF5}" type="pres">
      <dgm:prSet presAssocID="{CF403DE9-9CD1-4259-8051-087C0399E3BD}" presName="Name37" presStyleLbl="parChTrans1D4" presStyleIdx="5" presStyleCnt="7"/>
      <dgm:spPr/>
    </dgm:pt>
    <dgm:pt modelId="{305F2D39-C06F-464F-A015-A1B5D2453D58}" type="pres">
      <dgm:prSet presAssocID="{1F9DAC93-9BC2-4A27-9ACA-1C3389D62FA3}" presName="hierRoot2" presStyleCnt="0">
        <dgm:presLayoutVars>
          <dgm:hierBranch val="init"/>
        </dgm:presLayoutVars>
      </dgm:prSet>
      <dgm:spPr/>
    </dgm:pt>
    <dgm:pt modelId="{5E2C47A1-63C4-4D74-A656-E89C6C17F5BE}" type="pres">
      <dgm:prSet presAssocID="{1F9DAC93-9BC2-4A27-9ACA-1C3389D62FA3}" presName="rootComposite" presStyleCnt="0"/>
      <dgm:spPr/>
    </dgm:pt>
    <dgm:pt modelId="{AD269799-02E9-4F5B-A1EF-FDE1F4356C82}" type="pres">
      <dgm:prSet presAssocID="{1F9DAC93-9BC2-4A27-9ACA-1C3389D62FA3}" presName="rootText" presStyleLbl="node4" presStyleIdx="5" presStyleCnt="7">
        <dgm:presLayoutVars>
          <dgm:chPref val="3"/>
        </dgm:presLayoutVars>
      </dgm:prSet>
      <dgm:spPr/>
    </dgm:pt>
    <dgm:pt modelId="{6278F7A6-0C4D-4129-90A4-0303C012EDA5}" type="pres">
      <dgm:prSet presAssocID="{1F9DAC93-9BC2-4A27-9ACA-1C3389D62FA3}" presName="rootConnector" presStyleLbl="node4" presStyleIdx="5" presStyleCnt="7"/>
      <dgm:spPr/>
    </dgm:pt>
    <dgm:pt modelId="{9EE68A9F-E3F7-4BFB-AA06-EDE3F4416C4A}" type="pres">
      <dgm:prSet presAssocID="{1F9DAC93-9BC2-4A27-9ACA-1C3389D62FA3}" presName="hierChild4" presStyleCnt="0"/>
      <dgm:spPr/>
    </dgm:pt>
    <dgm:pt modelId="{B703C068-1C2F-443A-BE6C-14BD56463F02}" type="pres">
      <dgm:prSet presAssocID="{1F9DAC93-9BC2-4A27-9ACA-1C3389D62FA3}" presName="hierChild5" presStyleCnt="0"/>
      <dgm:spPr/>
    </dgm:pt>
    <dgm:pt modelId="{61305500-13AA-4536-B360-46ED5C004E88}" type="pres">
      <dgm:prSet presAssocID="{32C81925-8B3E-4D95-99D6-B819D18B3FC2}" presName="Name37" presStyleLbl="parChTrans1D4" presStyleIdx="6" presStyleCnt="7"/>
      <dgm:spPr/>
    </dgm:pt>
    <dgm:pt modelId="{0557205F-D9B5-4DC2-9CB4-E76B9113EDED}" type="pres">
      <dgm:prSet presAssocID="{D43ED438-006D-404C-B41C-1C5B8FA71932}" presName="hierRoot2" presStyleCnt="0">
        <dgm:presLayoutVars>
          <dgm:hierBranch val="init"/>
        </dgm:presLayoutVars>
      </dgm:prSet>
      <dgm:spPr/>
    </dgm:pt>
    <dgm:pt modelId="{FA3D5C72-D4C9-4157-B1F6-59E532ED85C4}" type="pres">
      <dgm:prSet presAssocID="{D43ED438-006D-404C-B41C-1C5B8FA71932}" presName="rootComposite" presStyleCnt="0"/>
      <dgm:spPr/>
    </dgm:pt>
    <dgm:pt modelId="{1D598C17-AD62-4AAD-B176-9352B3E8D245}" type="pres">
      <dgm:prSet presAssocID="{D43ED438-006D-404C-B41C-1C5B8FA71932}" presName="rootText" presStyleLbl="node4" presStyleIdx="6" presStyleCnt="7">
        <dgm:presLayoutVars>
          <dgm:chPref val="3"/>
        </dgm:presLayoutVars>
      </dgm:prSet>
      <dgm:spPr/>
    </dgm:pt>
    <dgm:pt modelId="{B8CFD81A-ECE9-4DF1-B114-EF510FB080C7}" type="pres">
      <dgm:prSet presAssocID="{D43ED438-006D-404C-B41C-1C5B8FA71932}" presName="rootConnector" presStyleLbl="node4" presStyleIdx="6" presStyleCnt="7"/>
      <dgm:spPr/>
    </dgm:pt>
    <dgm:pt modelId="{F6429609-D622-4CC8-B3F3-DF37FDB4A400}" type="pres">
      <dgm:prSet presAssocID="{D43ED438-006D-404C-B41C-1C5B8FA71932}" presName="hierChild4" presStyleCnt="0"/>
      <dgm:spPr/>
    </dgm:pt>
    <dgm:pt modelId="{2B9ACE92-70CD-41B8-AD81-013B424E18D9}" type="pres">
      <dgm:prSet presAssocID="{D43ED438-006D-404C-B41C-1C5B8FA71932}" presName="hierChild5" presStyleCnt="0"/>
      <dgm:spPr/>
    </dgm:pt>
    <dgm:pt modelId="{43EF6C0A-C399-422D-99BB-534637F24FDB}" type="pres">
      <dgm:prSet presAssocID="{0D88EA90-C4BC-4108-BD37-DEFC4CA48200}" presName="hierChild5" presStyleCnt="0"/>
      <dgm:spPr/>
    </dgm:pt>
    <dgm:pt modelId="{66561866-1526-4A26-882B-F728AB6244FA}" type="pres">
      <dgm:prSet presAssocID="{3FD34FB7-686A-4BDF-AC57-1FE087A70A2A}" presName="hierChild7" presStyleCnt="0"/>
      <dgm:spPr/>
    </dgm:pt>
    <dgm:pt modelId="{4D4EB67A-C078-4EED-8872-C0106B58F994}" type="pres">
      <dgm:prSet presAssocID="{797F4658-8914-4CD0-97C9-A5129E16A865}" presName="hierChild3" presStyleCnt="0"/>
      <dgm:spPr/>
    </dgm:pt>
  </dgm:ptLst>
  <dgm:cxnLst>
    <dgm:cxn modelId="{29E00305-660E-44B4-94C6-E9A8939C73CE}" type="presOf" srcId="{5B7BFB79-7B37-4442-BD9D-93DB8D69DEAA}" destId="{038E704F-5581-4FC3-97BF-BD658592552D}" srcOrd="0" destOrd="0" presId="urn:microsoft.com/office/officeart/2005/8/layout/orgChart1"/>
    <dgm:cxn modelId="{9C889B0A-A1E8-45B2-809D-EE4E5BBC8DD1}" srcId="{797F4658-8914-4CD0-97C9-A5129E16A865}" destId="{090774F5-0930-4DC3-935F-4FA0442D89E0}" srcOrd="3" destOrd="0" parTransId="{6B9392A0-E55C-4BDE-A923-18C4CA721F16}" sibTransId="{9FD36D19-F518-4A4D-B63B-138210714766}"/>
    <dgm:cxn modelId="{5AF6650C-0ED7-4DCB-B1B8-C8BDA47D7FDF}" type="presOf" srcId="{017272DE-5BFC-4816-BB80-DC7989EAC741}" destId="{E94279EA-D284-42B1-8313-527DF845E5C3}" srcOrd="0" destOrd="0" presId="urn:microsoft.com/office/officeart/2005/8/layout/orgChart1"/>
    <dgm:cxn modelId="{FEFB8D10-5650-43D3-81ED-D6C45917E798}" srcId="{5B7BFB79-7B37-4442-BD9D-93DB8D69DEAA}" destId="{B37AFDA5-1B38-4FEA-8E38-E85B4D5AB764}" srcOrd="1" destOrd="0" parTransId="{9BF5C2FE-1B64-4E39-A5A4-337325577C55}" sibTransId="{06668C7B-D37B-42C5-9D3E-809B157E5EAD}"/>
    <dgm:cxn modelId="{7A994313-E7B7-4ECB-952B-BEEB30902402}" type="presOf" srcId="{5C931CB0-0327-4D2A-A66E-363B4AD351F9}" destId="{51FB4AFD-9F44-4C5E-8EBC-3E5F720AE963}" srcOrd="0" destOrd="0" presId="urn:microsoft.com/office/officeart/2005/8/layout/orgChart1"/>
    <dgm:cxn modelId="{87257A13-BC1D-4245-B917-F49C99E14B5F}" type="presOf" srcId="{E09A05C0-50DF-4354-9044-B659128CC259}" destId="{2FD5C29F-2007-4D15-AE0F-0B790A454BC0}" srcOrd="1" destOrd="0" presId="urn:microsoft.com/office/officeart/2005/8/layout/orgChart1"/>
    <dgm:cxn modelId="{03B57214-6444-4C5E-837E-7CF8CF8731E9}" type="presOf" srcId="{5B7BFB79-7B37-4442-BD9D-93DB8D69DEAA}" destId="{1B2FFAC5-89DA-4D8E-8AAD-03EFF797433A}" srcOrd="1" destOrd="0" presId="urn:microsoft.com/office/officeart/2005/8/layout/orgChart1"/>
    <dgm:cxn modelId="{AACD9D14-BDF8-4BEA-ADF6-14D90CAC22A6}" type="presOf" srcId="{9BF5C2FE-1B64-4E39-A5A4-337325577C55}" destId="{1D592FE5-F501-4D4C-B981-A94927E6B363}" srcOrd="0" destOrd="0" presId="urn:microsoft.com/office/officeart/2005/8/layout/orgChart1"/>
    <dgm:cxn modelId="{28DB7715-F0A8-4ECE-8B6A-6FFEEE1F9133}" type="presOf" srcId="{1F9DAC93-9BC2-4A27-9ACA-1C3389D62FA3}" destId="{AD269799-02E9-4F5B-A1EF-FDE1F4356C82}" srcOrd="0" destOrd="0" presId="urn:microsoft.com/office/officeart/2005/8/layout/orgChart1"/>
    <dgm:cxn modelId="{8634A51E-B4BD-40E2-A089-296FE006E95B}" type="presOf" srcId="{F6299FA8-E084-40D9-853D-6BD59D9030C4}" destId="{4BBBD5AC-E019-4315-B55D-8CDEBC92026B}" srcOrd="0" destOrd="0" presId="urn:microsoft.com/office/officeart/2005/8/layout/orgChart1"/>
    <dgm:cxn modelId="{729AE220-59CE-4857-B20A-4A67FAC46CE9}" type="presOf" srcId="{32C81925-8B3E-4D95-99D6-B819D18B3FC2}" destId="{61305500-13AA-4536-B360-46ED5C004E88}" srcOrd="0" destOrd="0" presId="urn:microsoft.com/office/officeart/2005/8/layout/orgChart1"/>
    <dgm:cxn modelId="{C5C7C726-000C-47E1-B5AC-B32EEA766D06}" type="presOf" srcId="{1F9DAC93-9BC2-4A27-9ACA-1C3389D62FA3}" destId="{6278F7A6-0C4D-4129-90A4-0303C012EDA5}" srcOrd="1" destOrd="0" presId="urn:microsoft.com/office/officeart/2005/8/layout/orgChart1"/>
    <dgm:cxn modelId="{4D9D9C27-002E-4D53-8EBB-017C3530087D}" type="presOf" srcId="{63A3D650-519B-4CE4-9DAC-DB1467C9D987}" destId="{DDFE9909-AA8C-409A-9B7F-672D831C4765}" srcOrd="0" destOrd="0" presId="urn:microsoft.com/office/officeart/2005/8/layout/orgChart1"/>
    <dgm:cxn modelId="{C1F27C2B-3ADE-4A39-A37C-C74F2988891C}" srcId="{090774F5-0930-4DC3-935F-4FA0442D89E0}" destId="{3FD34FB7-686A-4BDF-AC57-1FE087A70A2A}" srcOrd="0" destOrd="0" parTransId="{60909DF8-10CF-4E5B-BCD8-308A1CF66BD2}" sibTransId="{E3C1ADA5-851B-45D5-AAA2-4FFE4374F921}"/>
    <dgm:cxn modelId="{16CB5D3C-8147-448D-AACC-AE246CF960B9}" type="presOf" srcId="{6B9392A0-E55C-4BDE-A923-18C4CA721F16}" destId="{25EC22FA-8FD6-450D-9D04-6B97111C42D3}" srcOrd="0" destOrd="0" presId="urn:microsoft.com/office/officeart/2005/8/layout/orgChart1"/>
    <dgm:cxn modelId="{3498CB3D-0570-40B4-9938-92A4426C2B79}" type="presOf" srcId="{7681AE9D-BE22-46CC-9B21-204B0477CC85}" destId="{D60BC3BA-6AC1-43A1-A000-59748275E7D9}" srcOrd="0" destOrd="0" presId="urn:microsoft.com/office/officeart/2005/8/layout/orgChart1"/>
    <dgm:cxn modelId="{5EF7EF3D-6ED1-487F-B006-71F119E19E51}" type="presOf" srcId="{3A97A425-AD5C-42FD-8AE7-EE4649BE21F8}" destId="{B57F25BA-549E-4103-823F-A22C271032C8}" srcOrd="0" destOrd="0" presId="urn:microsoft.com/office/officeart/2005/8/layout/orgChart1"/>
    <dgm:cxn modelId="{432FA740-A83D-434C-946C-71B4F5404FAD}" type="presOf" srcId="{0AAAF002-A5E1-45C5-9387-9AB0AB386237}" destId="{E14CB305-F0AB-408C-8429-72B14FA2A6CF}" srcOrd="0" destOrd="0" presId="urn:microsoft.com/office/officeart/2005/8/layout/orgChart1"/>
    <dgm:cxn modelId="{C4EAEA5C-CDEB-40C8-9EEC-C1CC4FFD8560}" type="presOf" srcId="{7681AE9D-BE22-46CC-9B21-204B0477CC85}" destId="{2CE93036-0A0E-4FA2-AE6C-2408B73F6630}" srcOrd="1" destOrd="0" presId="urn:microsoft.com/office/officeart/2005/8/layout/orgChart1"/>
    <dgm:cxn modelId="{E9C48F5D-E620-4173-9096-B30D37C175C9}" type="presOf" srcId="{E48E3081-4010-455A-86FA-5A5402EF6506}" destId="{FA1C35EF-35FB-4B75-9F5C-D7E05D38DBA1}" srcOrd="1" destOrd="0" presId="urn:microsoft.com/office/officeart/2005/8/layout/orgChart1"/>
    <dgm:cxn modelId="{C96C675E-5AD4-4D49-8794-6092BFCDAD97}" type="presOf" srcId="{D43ED438-006D-404C-B41C-1C5B8FA71932}" destId="{1D598C17-AD62-4AAD-B176-9352B3E8D245}" srcOrd="0" destOrd="0" presId="urn:microsoft.com/office/officeart/2005/8/layout/orgChart1"/>
    <dgm:cxn modelId="{9F47F05E-15D7-41CA-9367-8AD5C0792364}" type="presOf" srcId="{29FFE950-3CC5-461A-8492-C5747C8E4D43}" destId="{D2499744-DB1B-47BC-B6A5-12069BD47288}" srcOrd="0" destOrd="0" presId="urn:microsoft.com/office/officeart/2005/8/layout/orgChart1"/>
    <dgm:cxn modelId="{F83C9F5F-74D6-4CA3-B9DC-1C4847500D0D}" type="presOf" srcId="{3FD34FB7-686A-4BDF-AC57-1FE087A70A2A}" destId="{18EF6075-D52B-4573-B7BE-6EA5087EEE0A}" srcOrd="0" destOrd="0" presId="urn:microsoft.com/office/officeart/2005/8/layout/orgChart1"/>
    <dgm:cxn modelId="{C3BA7E43-B011-4B97-A8B9-4D3E6A778193}" type="presOf" srcId="{35AEF644-6288-498F-B94A-52343421708E}" destId="{AEE4B679-70C5-45C5-8A08-DDFBC8D9F692}" srcOrd="1" destOrd="0" presId="urn:microsoft.com/office/officeart/2005/8/layout/orgChart1"/>
    <dgm:cxn modelId="{788C8044-6605-43C7-8556-F2167651EED8}" type="presOf" srcId="{6E7AA374-97A2-44C8-815C-3D9F075EF71D}" destId="{102DAED5-18A4-4F98-B188-55621E42C229}" srcOrd="1" destOrd="0" presId="urn:microsoft.com/office/officeart/2005/8/layout/orgChart1"/>
    <dgm:cxn modelId="{12261846-0B83-4C93-B506-656AF24ED50B}" type="presOf" srcId="{F4C1A2DF-AA9F-4773-B2BE-860B6231CA5B}" destId="{1214A9F8-04C7-4F93-B673-0B6BF7B08A16}" srcOrd="1" destOrd="0" presId="urn:microsoft.com/office/officeart/2005/8/layout/orgChart1"/>
    <dgm:cxn modelId="{7B9F3066-5E99-414F-B4AE-7EEFF595A7A3}" type="presOf" srcId="{7A8026E8-9613-4F23-8502-8703F860631C}" destId="{11E0EFC5-EE37-4140-9CBA-992454872432}" srcOrd="0" destOrd="0" presId="urn:microsoft.com/office/officeart/2005/8/layout/orgChart1"/>
    <dgm:cxn modelId="{76A63E47-03AB-41A2-A425-026D0B24FBB5}" type="presOf" srcId="{63F301B5-018F-4FA3-B754-4C5798230232}" destId="{14EC9E7B-43AB-4404-A7E2-819BD5BEF0A8}" srcOrd="1" destOrd="0" presId="urn:microsoft.com/office/officeart/2005/8/layout/orgChart1"/>
    <dgm:cxn modelId="{527ACD49-0E22-44A6-BEC3-F90C7BED6A3D}" type="presOf" srcId="{D43ED438-006D-404C-B41C-1C5B8FA71932}" destId="{B8CFD81A-ECE9-4DF1-B114-EF510FB080C7}" srcOrd="1" destOrd="0" presId="urn:microsoft.com/office/officeart/2005/8/layout/orgChart1"/>
    <dgm:cxn modelId="{591BCE4A-C003-40C1-81E8-C72D5EE64A51}" type="presOf" srcId="{797F4658-8914-4CD0-97C9-A5129E16A865}" destId="{704F8183-2463-4D73-AD26-CA2BFECAC857}" srcOrd="0" destOrd="0" presId="urn:microsoft.com/office/officeart/2005/8/layout/orgChart1"/>
    <dgm:cxn modelId="{2B5E454D-5BAA-4A03-BFEC-2F31BE142D86}" type="presOf" srcId="{090774F5-0930-4DC3-935F-4FA0442D89E0}" destId="{CE39489F-51A0-4B6A-9E6E-202BFF1DEED7}" srcOrd="0" destOrd="0" presId="urn:microsoft.com/office/officeart/2005/8/layout/orgChart1"/>
    <dgm:cxn modelId="{BBA31A4E-B0C5-4B6D-A004-81053B0E4FDD}" srcId="{797F4658-8914-4CD0-97C9-A5129E16A865}" destId="{6E7AA374-97A2-44C8-815C-3D9F075EF71D}" srcOrd="0" destOrd="0" parTransId="{52173392-CD85-4AD4-9B7E-530E74F620D6}" sibTransId="{F2E3F85E-23BE-47CB-9D5D-610C659DB0FC}"/>
    <dgm:cxn modelId="{DF65EF6F-DF77-4FC9-974E-6D78FCDCAA5F}" srcId="{0D88EA90-C4BC-4108-BD37-DEFC4CA48200}" destId="{1F9DAC93-9BC2-4A27-9ACA-1C3389D62FA3}" srcOrd="0" destOrd="0" parTransId="{CF403DE9-9CD1-4259-8051-087C0399E3BD}" sibTransId="{1C55C0B3-96EF-4B97-B5D6-65F200D953E7}"/>
    <dgm:cxn modelId="{1BCD2070-8D49-45AC-8A5D-8D0E0A616172}" srcId="{3FD34FB7-686A-4BDF-AC57-1FE087A70A2A}" destId="{0D88EA90-C4BC-4108-BD37-DEFC4CA48200}" srcOrd="0" destOrd="0" parTransId="{E94515DB-8C21-4F8E-948F-B23EABCDC32F}" sibTransId="{1C412E95-5E79-4814-B56E-90B1BCDE25B4}"/>
    <dgm:cxn modelId="{3AB2D770-C2A3-45FC-9807-CF3C994CF301}" srcId="{5B7BFB79-7B37-4442-BD9D-93DB8D69DEAA}" destId="{63F301B5-018F-4FA3-B754-4C5798230232}" srcOrd="0" destOrd="0" parTransId="{5C931CB0-0327-4D2A-A66E-363B4AD351F9}" sibTransId="{6A0C3FC2-546B-43B5-9A0D-5CCC0AB69D72}"/>
    <dgm:cxn modelId="{B6325B74-773A-4B5F-96B7-ABD08D319136}" srcId="{797F4658-8914-4CD0-97C9-A5129E16A865}" destId="{7681AE9D-BE22-46CC-9B21-204B0477CC85}" srcOrd="1" destOrd="0" parTransId="{29FFE950-3CC5-461A-8492-C5747C8E4D43}" sibTransId="{3084CA50-5B71-4D38-87DC-B048BFCA6994}"/>
    <dgm:cxn modelId="{178F7874-ECDB-4F12-AA1B-0943AD3A3C75}" srcId="{7681AE9D-BE22-46CC-9B21-204B0477CC85}" destId="{4EB74BD9-F8D2-4D9B-AE09-10FD9DC1C73D}" srcOrd="1" destOrd="0" parTransId="{5C6B0FDD-E0C2-4E91-927D-566CDE8B9315}" sibTransId="{26625A8C-CCA0-4954-8F12-E74CABBF4AB5}"/>
    <dgm:cxn modelId="{B1496159-8AEC-40D4-80D9-C600DEA51D42}" srcId="{3A97A425-AD5C-42FD-8AE7-EE4649BE21F8}" destId="{797F4658-8914-4CD0-97C9-A5129E16A865}" srcOrd="0" destOrd="0" parTransId="{57C04483-2198-4915-9403-7CF90DDC4AED}" sibTransId="{7A6F0FE1-B247-40D4-AE64-01210F0C2A6F}"/>
    <dgm:cxn modelId="{B790E579-0CA7-48C8-90F2-80D1B9B3A8B9}" srcId="{5B7BFB79-7B37-4442-BD9D-93DB8D69DEAA}" destId="{63A3D650-519B-4CE4-9DAC-DB1467C9D987}" srcOrd="2" destOrd="0" parTransId="{B4516D02-C42F-4817-AEEB-DE58FB1B5A31}" sibTransId="{7A4FEAE4-127B-4D8C-9044-8C9D5C400010}"/>
    <dgm:cxn modelId="{F8E7A25A-A310-4E93-8790-2DF6B63B4BE9}" type="presOf" srcId="{679C6C76-5185-44CC-8488-36E5F7797139}" destId="{B2C08D70-3B65-4383-BDA9-38ABBB08E43C}" srcOrd="0" destOrd="0" presId="urn:microsoft.com/office/officeart/2005/8/layout/orgChart1"/>
    <dgm:cxn modelId="{8B80BD7E-B4DE-4F72-A3B8-0273B4A198C6}" type="presOf" srcId="{82048DFC-3BA7-4705-BAB0-C77B3D78C575}" destId="{76C2B76E-A4A4-4DB9-9950-64BE9F2657ED}" srcOrd="0" destOrd="0" presId="urn:microsoft.com/office/officeart/2005/8/layout/orgChart1"/>
    <dgm:cxn modelId="{09490B82-2519-43C6-84C1-D41307383253}" type="presOf" srcId="{75414C2E-B80A-4628-A39A-4914D4691E48}" destId="{1A9F6C0F-6F05-4532-8006-489C8E0B6BCD}" srcOrd="0" destOrd="0" presId="urn:microsoft.com/office/officeart/2005/8/layout/orgChart1"/>
    <dgm:cxn modelId="{383B4F82-CE64-4869-A262-E3CABBF6E9E1}" type="presOf" srcId="{2858FCD9-126D-4441-9C14-C5FF7AAB51A7}" destId="{B9DB86E9-0746-4572-8B74-D2BE7A446123}" srcOrd="0" destOrd="0" presId="urn:microsoft.com/office/officeart/2005/8/layout/orgChart1"/>
    <dgm:cxn modelId="{241A5685-994E-449C-880B-04870ED97E17}" srcId="{797F4658-8914-4CD0-97C9-A5129E16A865}" destId="{E48E3081-4010-455A-86FA-5A5402EF6506}" srcOrd="2" destOrd="0" parTransId="{73C1223C-C059-4E9C-95F7-580982F91D5C}" sibTransId="{961C3C25-98B1-4F60-B5C1-59566CC4E735}"/>
    <dgm:cxn modelId="{DB75FE89-7477-4306-A63E-63FA4FC38675}" type="presOf" srcId="{B37AFDA5-1B38-4FEA-8E38-E85B4D5AB764}" destId="{8A1A9DE8-9995-47F5-99A5-3F77D5CE4450}" srcOrd="1" destOrd="0" presId="urn:microsoft.com/office/officeart/2005/8/layout/orgChart1"/>
    <dgm:cxn modelId="{BA470E8A-428F-4B25-84CA-D5F07429F45A}" type="presOf" srcId="{60909DF8-10CF-4E5B-BCD8-308A1CF66BD2}" destId="{27ECCDD1-1232-4C5E-A822-D26B8A0C1866}" srcOrd="0" destOrd="0" presId="urn:microsoft.com/office/officeart/2005/8/layout/orgChart1"/>
    <dgm:cxn modelId="{87D9088D-3073-4A34-9051-FA3F46FD99DA}" type="presOf" srcId="{6E7AA374-97A2-44C8-815C-3D9F075EF71D}" destId="{9BC9BE2B-950F-49E7-97C3-E88D39E8F0D7}" srcOrd="0" destOrd="0" presId="urn:microsoft.com/office/officeart/2005/8/layout/orgChart1"/>
    <dgm:cxn modelId="{0F7F9E8E-8691-463A-8B73-C94E002864A1}" type="presOf" srcId="{52173392-CD85-4AD4-9B7E-530E74F620D6}" destId="{D9964F85-2BDC-4049-BFEC-BD7A5C5631A8}" srcOrd="0" destOrd="0" presId="urn:microsoft.com/office/officeart/2005/8/layout/orgChart1"/>
    <dgm:cxn modelId="{47B17E8F-9554-426D-8DF7-F04DC44BF477}" srcId="{7681AE9D-BE22-46CC-9B21-204B0477CC85}" destId="{82048DFC-3BA7-4705-BAB0-C77B3D78C575}" srcOrd="0" destOrd="0" parTransId="{0AAAF002-A5E1-45C5-9387-9AB0AB386237}" sibTransId="{87458A82-D1C5-4261-9CF7-E10FDDEC32CD}"/>
    <dgm:cxn modelId="{6A043790-7328-4A31-A2DB-A26C2D6F2365}" type="presOf" srcId="{CA660505-7D0E-4FD7-8D69-9DCC961DFBCE}" destId="{E23E7951-5951-492D-AAAE-1F920B33E5D3}" srcOrd="0" destOrd="0" presId="urn:microsoft.com/office/officeart/2005/8/layout/orgChart1"/>
    <dgm:cxn modelId="{7BDB5B93-F8C1-4773-A8B6-5E3DB3A621EE}" type="presOf" srcId="{0D88EA90-C4BC-4108-BD37-DEFC4CA48200}" destId="{153B67DE-BF0A-43BA-8031-E03B968E08BE}" srcOrd="0" destOrd="0" presId="urn:microsoft.com/office/officeart/2005/8/layout/orgChart1"/>
    <dgm:cxn modelId="{A33B8596-CE57-4C01-A189-E32D55B5FB56}" type="presOf" srcId="{3FD34FB7-686A-4BDF-AC57-1FE087A70A2A}" destId="{7270554D-AC66-488A-B366-5F3A92619CC7}" srcOrd="1" destOrd="0" presId="urn:microsoft.com/office/officeart/2005/8/layout/orgChart1"/>
    <dgm:cxn modelId="{11AA929A-8AA0-4DF3-AC46-594FF278138A}" type="presOf" srcId="{CA660505-7D0E-4FD7-8D69-9DCC961DFBCE}" destId="{E5851174-2D68-4C3A-AEA8-B58607D2F419}" srcOrd="1" destOrd="0" presId="urn:microsoft.com/office/officeart/2005/8/layout/orgChart1"/>
    <dgm:cxn modelId="{B89ED19D-A945-4624-9764-9ABB06E50875}" type="presOf" srcId="{A09D8F74-0A78-4A82-8A26-C2D494D7259E}" destId="{FCE341F0-26D3-4D50-B60C-A2AA5AEAA8DA}" srcOrd="0" destOrd="0" presId="urn:microsoft.com/office/officeart/2005/8/layout/orgChart1"/>
    <dgm:cxn modelId="{AC3C3EA0-B371-4324-8410-35EAE0A36836}" srcId="{CA660505-7D0E-4FD7-8D69-9DCC961DFBCE}" destId="{A09D8F74-0A78-4A82-8A26-C2D494D7259E}" srcOrd="0" destOrd="0" parTransId="{F6299FA8-E084-40D9-853D-6BD59D9030C4}" sibTransId="{72938140-66C4-465A-8230-2443A9741F45}"/>
    <dgm:cxn modelId="{386138A2-BEB4-40E2-8088-42153A2042B2}" type="presOf" srcId="{CF403DE9-9CD1-4259-8051-087C0399E3BD}" destId="{0E273F6B-FB05-48CA-82D5-39BB11016BF5}" srcOrd="0" destOrd="0" presId="urn:microsoft.com/office/officeart/2005/8/layout/orgChart1"/>
    <dgm:cxn modelId="{B0DFE3A9-6264-4C2B-9FDD-682A5ECC6BAF}" type="presOf" srcId="{E09A05C0-50DF-4354-9044-B659128CC259}" destId="{86779D0B-D164-4141-9590-F2EAE4BF069E}" srcOrd="0" destOrd="0" presId="urn:microsoft.com/office/officeart/2005/8/layout/orgChart1"/>
    <dgm:cxn modelId="{BAC197B2-6F60-452A-BA36-461619B353D0}" type="presOf" srcId="{797F4658-8914-4CD0-97C9-A5129E16A865}" destId="{7265D481-3E9E-40EA-899C-D45DA0CAD056}" srcOrd="1" destOrd="0" presId="urn:microsoft.com/office/officeart/2005/8/layout/orgChart1"/>
    <dgm:cxn modelId="{1CC2ABB2-AF68-4889-B895-B7B5FB40903B}" type="presOf" srcId="{E48E3081-4010-455A-86FA-5A5402EF6506}" destId="{5CC5A03B-B0B3-43A7-A688-589C28C96C00}" srcOrd="0" destOrd="0" presId="urn:microsoft.com/office/officeart/2005/8/layout/orgChart1"/>
    <dgm:cxn modelId="{7395C8B3-A426-405A-BCF4-0BB0BD298963}" srcId="{7681AE9D-BE22-46CC-9B21-204B0477CC85}" destId="{2858FCD9-126D-4441-9C14-C5FF7AAB51A7}" srcOrd="3" destOrd="0" parTransId="{75414C2E-B80A-4628-A39A-4914D4691E48}" sibTransId="{DAB69F4B-D003-43D9-8661-8F9DAFC5890F}"/>
    <dgm:cxn modelId="{3D6385B4-FF7F-4ADA-A5A2-F1CB896006BD}" type="presOf" srcId="{4EB74BD9-F8D2-4D9B-AE09-10FD9DC1C73D}" destId="{289378E0-C66D-46AB-84E9-241D85B64977}" srcOrd="1" destOrd="0" presId="urn:microsoft.com/office/officeart/2005/8/layout/orgChart1"/>
    <dgm:cxn modelId="{6CAA34B9-19EE-4202-909B-541FC7E258E8}" type="presOf" srcId="{73C1223C-C059-4E9C-95F7-580982F91D5C}" destId="{1BDBE8E7-50A7-420A-8A48-7936F7538389}" srcOrd="0" destOrd="0" presId="urn:microsoft.com/office/officeart/2005/8/layout/orgChart1"/>
    <dgm:cxn modelId="{217DCDB9-8E85-41B2-AA36-4EC417433F3F}" type="presOf" srcId="{F4C1A2DF-AA9F-4773-B2BE-860B6231CA5B}" destId="{3560A6E9-7EA3-46F2-BC4E-8381B735F184}" srcOrd="0" destOrd="0" presId="urn:microsoft.com/office/officeart/2005/8/layout/orgChart1"/>
    <dgm:cxn modelId="{A71E06BB-5F51-4587-9F7D-4A5A67B3CD2E}" type="presOf" srcId="{2C8205DC-AEA4-48B9-93D4-C4EC748BEBED}" destId="{C1BEDEBB-EC80-4139-8A2B-F57C2D1B1CE2}" srcOrd="0" destOrd="0" presId="urn:microsoft.com/office/officeart/2005/8/layout/orgChart1"/>
    <dgm:cxn modelId="{5A5D30BE-342D-410B-BE04-40E46FF8FB87}" type="presOf" srcId="{3DCF8F86-D2ED-45D3-A9EB-FA2D3DC86A5C}" destId="{9EF200E9-A84A-436C-936A-ED4E416EA019}" srcOrd="0" destOrd="0" presId="urn:microsoft.com/office/officeart/2005/8/layout/orgChart1"/>
    <dgm:cxn modelId="{099BA5BF-3BB4-4A84-BDF2-26C82B05A59B}" srcId="{E48E3081-4010-455A-86FA-5A5402EF6506}" destId="{5B7BFB79-7B37-4442-BD9D-93DB8D69DEAA}" srcOrd="1" destOrd="0" parTransId="{2C8205DC-AEA4-48B9-93D4-C4EC748BEBED}" sibTransId="{F731F2DA-23D5-450E-B841-7469C6C0779B}"/>
    <dgm:cxn modelId="{499D45C2-0911-4D8A-9463-AC3694768AE9}" type="presOf" srcId="{B4516D02-C42F-4817-AEEB-DE58FB1B5A31}" destId="{3D2E08B1-EA18-48A7-9C8D-48422603B424}" srcOrd="0" destOrd="0" presId="urn:microsoft.com/office/officeart/2005/8/layout/orgChart1"/>
    <dgm:cxn modelId="{E6DF29C7-2B30-41EE-91E7-AD50D38573D2}" type="presOf" srcId="{82048DFC-3BA7-4705-BAB0-C77B3D78C575}" destId="{A4A2B6D3-727B-4D19-9D72-5F0797E6BB7B}" srcOrd="1" destOrd="0" presId="urn:microsoft.com/office/officeart/2005/8/layout/orgChart1"/>
    <dgm:cxn modelId="{592720D0-56A8-4872-BD13-A8D9A8EA6CAB}" type="presOf" srcId="{2858FCD9-126D-4441-9C14-C5FF7AAB51A7}" destId="{777581F9-49F7-406D-8DCB-07B9896CCD72}" srcOrd="1" destOrd="0" presId="urn:microsoft.com/office/officeart/2005/8/layout/orgChart1"/>
    <dgm:cxn modelId="{019B4DD0-7EBC-4C42-9072-EB1804AE0334}" type="presOf" srcId="{35AEF644-6288-498F-B94A-52343421708E}" destId="{6C14461A-6262-42D4-B1CB-DDB514672B1F}" srcOrd="0" destOrd="0" presId="urn:microsoft.com/office/officeart/2005/8/layout/orgChart1"/>
    <dgm:cxn modelId="{F1B421D1-04B1-4145-89F1-3E4E623C601A}" type="presOf" srcId="{4EB74BD9-F8D2-4D9B-AE09-10FD9DC1C73D}" destId="{D1572899-79AA-41DC-9B72-60A39882044F}" srcOrd="0" destOrd="0" presId="urn:microsoft.com/office/officeart/2005/8/layout/orgChart1"/>
    <dgm:cxn modelId="{E229F6D6-8AF5-498E-AA2B-543F1094C579}" srcId="{6E7AA374-97A2-44C8-815C-3D9F075EF71D}" destId="{35AEF644-6288-498F-B94A-52343421708E}" srcOrd="1" destOrd="0" parTransId="{7A8026E8-9613-4F23-8502-8703F860631C}" sibTransId="{4610144B-29E1-4878-94E1-4F1A7851120D}"/>
    <dgm:cxn modelId="{D1907BD9-050E-477A-A2F9-76A021463996}" type="presOf" srcId="{090774F5-0930-4DC3-935F-4FA0442D89E0}" destId="{9222DF68-54B2-4FBE-A9F4-31706E5B9C4C}" srcOrd="1" destOrd="0" presId="urn:microsoft.com/office/officeart/2005/8/layout/orgChart1"/>
    <dgm:cxn modelId="{17430FE9-A84B-4EC4-87E0-43E3E22F54E4}" srcId="{E48E3081-4010-455A-86FA-5A5402EF6506}" destId="{E09A05C0-50DF-4354-9044-B659128CC259}" srcOrd="0" destOrd="0" parTransId="{017272DE-5BFC-4816-BB80-DC7989EAC741}" sibTransId="{93096D8F-BEA3-4F78-9E66-65B74D4D5EAD}"/>
    <dgm:cxn modelId="{EEC495EB-E5D8-4C18-B417-46E0036BAC5F}" type="presOf" srcId="{63F301B5-018F-4FA3-B754-4C5798230232}" destId="{9B551563-DB15-4405-8F40-0C5FBD34E76A}" srcOrd="0" destOrd="0" presId="urn:microsoft.com/office/officeart/2005/8/layout/orgChart1"/>
    <dgm:cxn modelId="{03537BEC-7036-43A6-AF8D-B24DC5912AA6}" type="presOf" srcId="{A09D8F74-0A78-4A82-8A26-C2D494D7259E}" destId="{7ACFB5B8-36CB-4FF4-9F49-81B0A9674A90}" srcOrd="1" destOrd="0" presId="urn:microsoft.com/office/officeart/2005/8/layout/orgChart1"/>
    <dgm:cxn modelId="{7AACE1EF-2A6D-48FB-AE81-84B8B79CC1D4}" type="presOf" srcId="{0D88EA90-C4BC-4108-BD37-DEFC4CA48200}" destId="{2201CEA5-88AD-45C5-9DD6-4DC1AAB61460}" srcOrd="1" destOrd="0" presId="urn:microsoft.com/office/officeart/2005/8/layout/orgChart1"/>
    <dgm:cxn modelId="{383241F4-8B2B-4281-8E90-A1ECD4319459}" srcId="{7681AE9D-BE22-46CC-9B21-204B0477CC85}" destId="{F4C1A2DF-AA9F-4773-B2BE-860B6231CA5B}" srcOrd="2" destOrd="0" parTransId="{679C6C76-5185-44CC-8488-36E5F7797139}" sibTransId="{FFFC1FF2-5A45-42BD-A78F-BD0B8F7F6C69}"/>
    <dgm:cxn modelId="{953777F4-92A3-4876-BCA5-F40CD0B25082}" type="presOf" srcId="{63A3D650-519B-4CE4-9DAC-DB1467C9D987}" destId="{D5FB27F0-7E73-4E7A-A109-D2C35C10D519}" srcOrd="1" destOrd="0" presId="urn:microsoft.com/office/officeart/2005/8/layout/orgChart1"/>
    <dgm:cxn modelId="{5A559EF5-3C28-462C-9BBE-6B802B61C852}" type="presOf" srcId="{B37AFDA5-1B38-4FEA-8E38-E85B4D5AB764}" destId="{24B22319-1418-4AA9-8B4C-D9F463A3C854}" srcOrd="0" destOrd="0" presId="urn:microsoft.com/office/officeart/2005/8/layout/orgChart1"/>
    <dgm:cxn modelId="{F3CD5DF6-2B40-440F-84FA-6C814C2195D0}" srcId="{6E7AA374-97A2-44C8-815C-3D9F075EF71D}" destId="{CA660505-7D0E-4FD7-8D69-9DCC961DFBCE}" srcOrd="0" destOrd="0" parTransId="{3DCF8F86-D2ED-45D3-A9EB-FA2D3DC86A5C}" sibTransId="{E81E8F07-0C97-498B-8A47-430F8AF2CFFD}"/>
    <dgm:cxn modelId="{3E006EF6-D398-415C-9B4A-CDF82D81BF06}" srcId="{0D88EA90-C4BC-4108-BD37-DEFC4CA48200}" destId="{D43ED438-006D-404C-B41C-1C5B8FA71932}" srcOrd="1" destOrd="0" parTransId="{32C81925-8B3E-4D95-99D6-B819D18B3FC2}" sibTransId="{61A7BC54-7D56-40F3-9810-BA09181318C1}"/>
    <dgm:cxn modelId="{485C8EF7-F180-46F4-B3AD-EBA1D46E3CB7}" type="presOf" srcId="{E94515DB-8C21-4F8E-948F-B23EABCDC32F}" destId="{C9EED09B-8350-4B47-ABD0-B53738C898AF}" srcOrd="0" destOrd="0" presId="urn:microsoft.com/office/officeart/2005/8/layout/orgChart1"/>
    <dgm:cxn modelId="{C0A242FF-E58A-4452-90A8-655992D964A9}" type="presOf" srcId="{5C6B0FDD-E0C2-4E91-927D-566CDE8B9315}" destId="{172B7543-F12A-44DF-87CA-5CE0E48FEE51}" srcOrd="0" destOrd="0" presId="urn:microsoft.com/office/officeart/2005/8/layout/orgChart1"/>
    <dgm:cxn modelId="{8FFA608C-28EB-4E3E-8A65-88A9CFD3D774}" type="presParOf" srcId="{B57F25BA-549E-4103-823F-A22C271032C8}" destId="{ACB886D6-6664-4E14-B957-F46842CB43DF}" srcOrd="0" destOrd="0" presId="urn:microsoft.com/office/officeart/2005/8/layout/orgChart1"/>
    <dgm:cxn modelId="{7C45F7C9-D1E5-4A03-8AEA-00C437B586FC}" type="presParOf" srcId="{ACB886D6-6664-4E14-B957-F46842CB43DF}" destId="{40B22495-950B-4846-9DE0-00DEBC2078BC}" srcOrd="0" destOrd="0" presId="urn:microsoft.com/office/officeart/2005/8/layout/orgChart1"/>
    <dgm:cxn modelId="{20F92158-2A1F-4385-86BB-10E07084DF59}" type="presParOf" srcId="{40B22495-950B-4846-9DE0-00DEBC2078BC}" destId="{704F8183-2463-4D73-AD26-CA2BFECAC857}" srcOrd="0" destOrd="0" presId="urn:microsoft.com/office/officeart/2005/8/layout/orgChart1"/>
    <dgm:cxn modelId="{87055331-CA8F-47E3-8F3C-638AF932A999}" type="presParOf" srcId="{40B22495-950B-4846-9DE0-00DEBC2078BC}" destId="{7265D481-3E9E-40EA-899C-D45DA0CAD056}" srcOrd="1" destOrd="0" presId="urn:microsoft.com/office/officeart/2005/8/layout/orgChart1"/>
    <dgm:cxn modelId="{6FDE8BDC-4F71-41E5-8D4C-6FE5E42295BE}" type="presParOf" srcId="{ACB886D6-6664-4E14-B957-F46842CB43DF}" destId="{183B8A28-3180-4A88-B656-7D38971CD0BC}" srcOrd="1" destOrd="0" presId="urn:microsoft.com/office/officeart/2005/8/layout/orgChart1"/>
    <dgm:cxn modelId="{9812C6D1-421C-4DFB-9405-B2EEDF746F96}" type="presParOf" srcId="{183B8A28-3180-4A88-B656-7D38971CD0BC}" destId="{D9964F85-2BDC-4049-BFEC-BD7A5C5631A8}" srcOrd="0" destOrd="0" presId="urn:microsoft.com/office/officeart/2005/8/layout/orgChart1"/>
    <dgm:cxn modelId="{EAE5F723-1654-4D2B-A16A-911F5C092DBB}" type="presParOf" srcId="{183B8A28-3180-4A88-B656-7D38971CD0BC}" destId="{5D880DD4-2196-4B0E-9FAF-50DD635BB7B4}" srcOrd="1" destOrd="0" presId="urn:microsoft.com/office/officeart/2005/8/layout/orgChart1"/>
    <dgm:cxn modelId="{B94D4692-B2D6-4F4C-91EA-ECB3557DACEE}" type="presParOf" srcId="{5D880DD4-2196-4B0E-9FAF-50DD635BB7B4}" destId="{A754CB15-DA0F-4077-88C8-DD7B4B1E7138}" srcOrd="0" destOrd="0" presId="urn:microsoft.com/office/officeart/2005/8/layout/orgChart1"/>
    <dgm:cxn modelId="{7F2D06D2-2066-4935-9C7D-7C8BE29E0265}" type="presParOf" srcId="{A754CB15-DA0F-4077-88C8-DD7B4B1E7138}" destId="{9BC9BE2B-950F-49E7-97C3-E88D39E8F0D7}" srcOrd="0" destOrd="0" presId="urn:microsoft.com/office/officeart/2005/8/layout/orgChart1"/>
    <dgm:cxn modelId="{FFF25E84-6515-466C-90AC-9625E470470C}" type="presParOf" srcId="{A754CB15-DA0F-4077-88C8-DD7B4B1E7138}" destId="{102DAED5-18A4-4F98-B188-55621E42C229}" srcOrd="1" destOrd="0" presId="urn:microsoft.com/office/officeart/2005/8/layout/orgChart1"/>
    <dgm:cxn modelId="{D0C7EF94-711E-4FD5-AC85-5F5BF362F5BF}" type="presParOf" srcId="{5D880DD4-2196-4B0E-9FAF-50DD635BB7B4}" destId="{EBD66EE9-7F96-4ECF-9A86-895C295D0C90}" srcOrd="1" destOrd="0" presId="urn:microsoft.com/office/officeart/2005/8/layout/orgChart1"/>
    <dgm:cxn modelId="{975DAFD4-88D8-457B-956C-B889068E5AF9}" type="presParOf" srcId="{EBD66EE9-7F96-4ECF-9A86-895C295D0C90}" destId="{9EF200E9-A84A-436C-936A-ED4E416EA019}" srcOrd="0" destOrd="0" presId="urn:microsoft.com/office/officeart/2005/8/layout/orgChart1"/>
    <dgm:cxn modelId="{3E54F585-D9BE-4C35-A8E9-26AC03EE2239}" type="presParOf" srcId="{EBD66EE9-7F96-4ECF-9A86-895C295D0C90}" destId="{7DBF9850-5FD7-4299-B488-975D3BF5F7F2}" srcOrd="1" destOrd="0" presId="urn:microsoft.com/office/officeart/2005/8/layout/orgChart1"/>
    <dgm:cxn modelId="{76A6410E-DD29-4CE0-BC64-25EA04004059}" type="presParOf" srcId="{7DBF9850-5FD7-4299-B488-975D3BF5F7F2}" destId="{07CBF9B0-F510-4576-AF94-D4387F84650C}" srcOrd="0" destOrd="0" presId="urn:microsoft.com/office/officeart/2005/8/layout/orgChart1"/>
    <dgm:cxn modelId="{77410D79-1FF2-4E16-AA8C-0B83AF3CA860}" type="presParOf" srcId="{07CBF9B0-F510-4576-AF94-D4387F84650C}" destId="{E23E7951-5951-492D-AAAE-1F920B33E5D3}" srcOrd="0" destOrd="0" presId="urn:microsoft.com/office/officeart/2005/8/layout/orgChart1"/>
    <dgm:cxn modelId="{3E4CE3E8-E9AF-49C0-91E7-A7713BA57121}" type="presParOf" srcId="{07CBF9B0-F510-4576-AF94-D4387F84650C}" destId="{E5851174-2D68-4C3A-AEA8-B58607D2F419}" srcOrd="1" destOrd="0" presId="urn:microsoft.com/office/officeart/2005/8/layout/orgChart1"/>
    <dgm:cxn modelId="{5BFF529A-323B-4C45-9B4F-7D7D8ED6B4DA}" type="presParOf" srcId="{7DBF9850-5FD7-4299-B488-975D3BF5F7F2}" destId="{7DCC1CB7-2FD3-4B26-AA37-6DA961A5D69C}" srcOrd="1" destOrd="0" presId="urn:microsoft.com/office/officeart/2005/8/layout/orgChart1"/>
    <dgm:cxn modelId="{D074B8A8-C4FF-4DA4-A46B-EFC229941349}" type="presParOf" srcId="{7DCC1CB7-2FD3-4B26-AA37-6DA961A5D69C}" destId="{4BBBD5AC-E019-4315-B55D-8CDEBC92026B}" srcOrd="0" destOrd="0" presId="urn:microsoft.com/office/officeart/2005/8/layout/orgChart1"/>
    <dgm:cxn modelId="{71462AB4-35A1-481E-9E40-201656071B8B}" type="presParOf" srcId="{7DCC1CB7-2FD3-4B26-AA37-6DA961A5D69C}" destId="{A1AD4670-2947-4DF7-8926-9A1C3E39528D}" srcOrd="1" destOrd="0" presId="urn:microsoft.com/office/officeart/2005/8/layout/orgChart1"/>
    <dgm:cxn modelId="{4DA52376-DDD9-49A2-9CAF-9D41110EA015}" type="presParOf" srcId="{A1AD4670-2947-4DF7-8926-9A1C3E39528D}" destId="{6D3FDF2B-EC90-4392-B508-3FEC298CCA35}" srcOrd="0" destOrd="0" presId="urn:microsoft.com/office/officeart/2005/8/layout/orgChart1"/>
    <dgm:cxn modelId="{2A98E7E8-7393-4188-9AE8-A2DE21315490}" type="presParOf" srcId="{6D3FDF2B-EC90-4392-B508-3FEC298CCA35}" destId="{FCE341F0-26D3-4D50-B60C-A2AA5AEAA8DA}" srcOrd="0" destOrd="0" presId="urn:microsoft.com/office/officeart/2005/8/layout/orgChart1"/>
    <dgm:cxn modelId="{FFE6B22F-D007-41CD-B08D-F444950F06C5}" type="presParOf" srcId="{6D3FDF2B-EC90-4392-B508-3FEC298CCA35}" destId="{7ACFB5B8-36CB-4FF4-9F49-81B0A9674A90}" srcOrd="1" destOrd="0" presId="urn:microsoft.com/office/officeart/2005/8/layout/orgChart1"/>
    <dgm:cxn modelId="{7DBA961D-4B74-46F0-A3A4-C8A7FEBD393F}" type="presParOf" srcId="{A1AD4670-2947-4DF7-8926-9A1C3E39528D}" destId="{551E2D41-6DC3-4ED0-A9F4-A08C4E1510F9}" srcOrd="1" destOrd="0" presId="urn:microsoft.com/office/officeart/2005/8/layout/orgChart1"/>
    <dgm:cxn modelId="{2D5A7E74-705E-462C-9476-32F58983E27F}" type="presParOf" srcId="{A1AD4670-2947-4DF7-8926-9A1C3E39528D}" destId="{735E0BF9-FF4F-4D26-B488-F05A183A66D9}" srcOrd="2" destOrd="0" presId="urn:microsoft.com/office/officeart/2005/8/layout/orgChart1"/>
    <dgm:cxn modelId="{0C9BBEE6-F612-462D-8CB3-FE7C2D733FDE}" type="presParOf" srcId="{7DBF9850-5FD7-4299-B488-975D3BF5F7F2}" destId="{6ED63F79-D69F-4D9E-BEE6-EDFE9A65E161}" srcOrd="2" destOrd="0" presId="urn:microsoft.com/office/officeart/2005/8/layout/orgChart1"/>
    <dgm:cxn modelId="{E31742B1-DF25-41D2-9303-5C36A8EECB58}" type="presParOf" srcId="{5D880DD4-2196-4B0E-9FAF-50DD635BB7B4}" destId="{54C5DCD3-9912-40FB-B78D-1E23F782D53C}" srcOrd="2" destOrd="0" presId="urn:microsoft.com/office/officeart/2005/8/layout/orgChart1"/>
    <dgm:cxn modelId="{9230316D-3C76-45B0-8682-9CD8BFBA98CB}" type="presParOf" srcId="{54C5DCD3-9912-40FB-B78D-1E23F782D53C}" destId="{11E0EFC5-EE37-4140-9CBA-992454872432}" srcOrd="0" destOrd="0" presId="urn:microsoft.com/office/officeart/2005/8/layout/orgChart1"/>
    <dgm:cxn modelId="{0BE22CED-3B43-47B5-B549-428E3F7AD56B}" type="presParOf" srcId="{54C5DCD3-9912-40FB-B78D-1E23F782D53C}" destId="{0E017EDA-1406-4606-9065-97ECE0E5BB6A}" srcOrd="1" destOrd="0" presId="urn:microsoft.com/office/officeart/2005/8/layout/orgChart1"/>
    <dgm:cxn modelId="{F7E5BB9E-FA98-4D14-B130-E5AB44C865C1}" type="presParOf" srcId="{0E017EDA-1406-4606-9065-97ECE0E5BB6A}" destId="{B6512091-26B8-4105-87D5-2DFB8868D2DD}" srcOrd="0" destOrd="0" presId="urn:microsoft.com/office/officeart/2005/8/layout/orgChart1"/>
    <dgm:cxn modelId="{34CE57B8-3607-4F7D-9705-035903374277}" type="presParOf" srcId="{B6512091-26B8-4105-87D5-2DFB8868D2DD}" destId="{6C14461A-6262-42D4-B1CB-DDB514672B1F}" srcOrd="0" destOrd="0" presId="urn:microsoft.com/office/officeart/2005/8/layout/orgChart1"/>
    <dgm:cxn modelId="{25A39CD4-947E-4798-9DF7-B77B5A11CA1F}" type="presParOf" srcId="{B6512091-26B8-4105-87D5-2DFB8868D2DD}" destId="{AEE4B679-70C5-45C5-8A08-DDFBC8D9F692}" srcOrd="1" destOrd="0" presId="urn:microsoft.com/office/officeart/2005/8/layout/orgChart1"/>
    <dgm:cxn modelId="{0375220B-67C9-4EF6-B185-FEA97DB2EA78}" type="presParOf" srcId="{0E017EDA-1406-4606-9065-97ECE0E5BB6A}" destId="{F7B5801D-B6A1-40C3-BB91-70C2FB329546}" srcOrd="1" destOrd="0" presId="urn:microsoft.com/office/officeart/2005/8/layout/orgChart1"/>
    <dgm:cxn modelId="{86B05E47-F8C8-4545-A8B3-45E12C45C6B7}" type="presParOf" srcId="{0E017EDA-1406-4606-9065-97ECE0E5BB6A}" destId="{76B835C1-07D8-4F69-89EB-1CB5786857E8}" srcOrd="2" destOrd="0" presId="urn:microsoft.com/office/officeart/2005/8/layout/orgChart1"/>
    <dgm:cxn modelId="{48C7FEDC-293F-4697-8EAA-073DF7E78735}" type="presParOf" srcId="{183B8A28-3180-4A88-B656-7D38971CD0BC}" destId="{D2499744-DB1B-47BC-B6A5-12069BD47288}" srcOrd="2" destOrd="0" presId="urn:microsoft.com/office/officeart/2005/8/layout/orgChart1"/>
    <dgm:cxn modelId="{782B9DCD-94A7-49A3-883A-B5B95D957A60}" type="presParOf" srcId="{183B8A28-3180-4A88-B656-7D38971CD0BC}" destId="{ABCB788D-BDB8-4E74-B4CF-A64B8EC8729E}" srcOrd="3" destOrd="0" presId="urn:microsoft.com/office/officeart/2005/8/layout/orgChart1"/>
    <dgm:cxn modelId="{1C4BBB45-04E6-4978-9273-009071165F39}" type="presParOf" srcId="{ABCB788D-BDB8-4E74-B4CF-A64B8EC8729E}" destId="{898FFE88-63FB-4E92-80C2-7585446A0BEB}" srcOrd="0" destOrd="0" presId="urn:microsoft.com/office/officeart/2005/8/layout/orgChart1"/>
    <dgm:cxn modelId="{59CF65E6-222D-4CB9-B576-A0888B39E3A1}" type="presParOf" srcId="{898FFE88-63FB-4E92-80C2-7585446A0BEB}" destId="{D60BC3BA-6AC1-43A1-A000-59748275E7D9}" srcOrd="0" destOrd="0" presId="urn:microsoft.com/office/officeart/2005/8/layout/orgChart1"/>
    <dgm:cxn modelId="{B8D165BA-4AE8-4BDA-B2E9-A164350C4A11}" type="presParOf" srcId="{898FFE88-63FB-4E92-80C2-7585446A0BEB}" destId="{2CE93036-0A0E-4FA2-AE6C-2408B73F6630}" srcOrd="1" destOrd="0" presId="urn:microsoft.com/office/officeart/2005/8/layout/orgChart1"/>
    <dgm:cxn modelId="{55B8F174-3AB0-4C85-B954-39A67009F945}" type="presParOf" srcId="{ABCB788D-BDB8-4E74-B4CF-A64B8EC8729E}" destId="{9DB24E08-382C-486E-89BD-6EBD1E2CBDA9}" srcOrd="1" destOrd="0" presId="urn:microsoft.com/office/officeart/2005/8/layout/orgChart1"/>
    <dgm:cxn modelId="{E075CFF2-9C4B-4779-B2E8-F124747DA798}" type="presParOf" srcId="{9DB24E08-382C-486E-89BD-6EBD1E2CBDA9}" destId="{172B7543-F12A-44DF-87CA-5CE0E48FEE51}" srcOrd="0" destOrd="0" presId="urn:microsoft.com/office/officeart/2005/8/layout/orgChart1"/>
    <dgm:cxn modelId="{4214E504-C497-4D6B-8FB3-19F563E48E77}" type="presParOf" srcId="{9DB24E08-382C-486E-89BD-6EBD1E2CBDA9}" destId="{45B2AAB9-9D1C-49E0-87D9-5493007D15CB}" srcOrd="1" destOrd="0" presId="urn:microsoft.com/office/officeart/2005/8/layout/orgChart1"/>
    <dgm:cxn modelId="{5895808C-81A3-489E-B60D-670D0BE49335}" type="presParOf" srcId="{45B2AAB9-9D1C-49E0-87D9-5493007D15CB}" destId="{56F47B04-69FD-4559-98C6-E0FD791BEC8B}" srcOrd="0" destOrd="0" presId="urn:microsoft.com/office/officeart/2005/8/layout/orgChart1"/>
    <dgm:cxn modelId="{B5FF236D-C3F7-41A5-AB9E-7C14858CEA1F}" type="presParOf" srcId="{56F47B04-69FD-4559-98C6-E0FD791BEC8B}" destId="{D1572899-79AA-41DC-9B72-60A39882044F}" srcOrd="0" destOrd="0" presId="urn:microsoft.com/office/officeart/2005/8/layout/orgChart1"/>
    <dgm:cxn modelId="{0372EF38-BE82-4DAF-91D0-79597ACF0F3D}" type="presParOf" srcId="{56F47B04-69FD-4559-98C6-E0FD791BEC8B}" destId="{289378E0-C66D-46AB-84E9-241D85B64977}" srcOrd="1" destOrd="0" presId="urn:microsoft.com/office/officeart/2005/8/layout/orgChart1"/>
    <dgm:cxn modelId="{F8A50D46-9998-456A-A0F4-06CC4C06507E}" type="presParOf" srcId="{45B2AAB9-9D1C-49E0-87D9-5493007D15CB}" destId="{75C930FD-0D99-4CF8-869E-CA9B534CFAC3}" srcOrd="1" destOrd="0" presId="urn:microsoft.com/office/officeart/2005/8/layout/orgChart1"/>
    <dgm:cxn modelId="{76D10B4E-465B-4C84-A08C-450A50819BFB}" type="presParOf" srcId="{45B2AAB9-9D1C-49E0-87D9-5493007D15CB}" destId="{EA3DA548-2FD6-4F0B-8D3F-87DACF97CCCE}" srcOrd="2" destOrd="0" presId="urn:microsoft.com/office/officeart/2005/8/layout/orgChart1"/>
    <dgm:cxn modelId="{21980648-1DF4-4BC9-A8A3-707B3C4D652F}" type="presParOf" srcId="{9DB24E08-382C-486E-89BD-6EBD1E2CBDA9}" destId="{B2C08D70-3B65-4383-BDA9-38ABBB08E43C}" srcOrd="2" destOrd="0" presId="urn:microsoft.com/office/officeart/2005/8/layout/orgChart1"/>
    <dgm:cxn modelId="{3C29271C-240D-4C0F-A699-968F1301993D}" type="presParOf" srcId="{9DB24E08-382C-486E-89BD-6EBD1E2CBDA9}" destId="{BE7555BA-E44D-4CFC-9EA1-0105E53FD8DA}" srcOrd="3" destOrd="0" presId="urn:microsoft.com/office/officeart/2005/8/layout/orgChart1"/>
    <dgm:cxn modelId="{EEE75078-815F-4CC0-99C8-1C402C6C79E1}" type="presParOf" srcId="{BE7555BA-E44D-4CFC-9EA1-0105E53FD8DA}" destId="{50FB4F34-9B71-496D-9E0C-AA59EE03411C}" srcOrd="0" destOrd="0" presId="urn:microsoft.com/office/officeart/2005/8/layout/orgChart1"/>
    <dgm:cxn modelId="{B2CE0127-0859-4F11-82B6-3B364205F61B}" type="presParOf" srcId="{50FB4F34-9B71-496D-9E0C-AA59EE03411C}" destId="{3560A6E9-7EA3-46F2-BC4E-8381B735F184}" srcOrd="0" destOrd="0" presId="urn:microsoft.com/office/officeart/2005/8/layout/orgChart1"/>
    <dgm:cxn modelId="{865A5006-3F94-449D-BB1B-2761F3E4495F}" type="presParOf" srcId="{50FB4F34-9B71-496D-9E0C-AA59EE03411C}" destId="{1214A9F8-04C7-4F93-B673-0B6BF7B08A16}" srcOrd="1" destOrd="0" presId="urn:microsoft.com/office/officeart/2005/8/layout/orgChart1"/>
    <dgm:cxn modelId="{AE662233-811D-4F9B-A3C1-9BCD582B78BB}" type="presParOf" srcId="{BE7555BA-E44D-4CFC-9EA1-0105E53FD8DA}" destId="{9AA93FA3-081D-4C1A-A342-2896FDE868DE}" srcOrd="1" destOrd="0" presId="urn:microsoft.com/office/officeart/2005/8/layout/orgChart1"/>
    <dgm:cxn modelId="{FA6E7656-8A7C-4D62-8E98-E655A3E3EFAB}" type="presParOf" srcId="{BE7555BA-E44D-4CFC-9EA1-0105E53FD8DA}" destId="{3C5F5BC4-3243-402D-9326-94EDCBAD0DCC}" srcOrd="2" destOrd="0" presId="urn:microsoft.com/office/officeart/2005/8/layout/orgChart1"/>
    <dgm:cxn modelId="{6B875030-4F61-44A8-9590-539D9816B768}" type="presParOf" srcId="{9DB24E08-382C-486E-89BD-6EBD1E2CBDA9}" destId="{1A9F6C0F-6F05-4532-8006-489C8E0B6BCD}" srcOrd="4" destOrd="0" presId="urn:microsoft.com/office/officeart/2005/8/layout/orgChart1"/>
    <dgm:cxn modelId="{528966BF-8E8E-4661-8091-6A850D38B29A}" type="presParOf" srcId="{9DB24E08-382C-486E-89BD-6EBD1E2CBDA9}" destId="{6555181E-655F-440A-9ABE-9961B01F1700}" srcOrd="5" destOrd="0" presId="urn:microsoft.com/office/officeart/2005/8/layout/orgChart1"/>
    <dgm:cxn modelId="{B9046BE5-4ED3-45E0-B636-8FD38F14A410}" type="presParOf" srcId="{6555181E-655F-440A-9ABE-9961B01F1700}" destId="{CB17B047-02D9-4B54-BC31-7399EE9C4462}" srcOrd="0" destOrd="0" presId="urn:microsoft.com/office/officeart/2005/8/layout/orgChart1"/>
    <dgm:cxn modelId="{30105149-07FB-40BE-AA51-FF71BF5E5CB2}" type="presParOf" srcId="{CB17B047-02D9-4B54-BC31-7399EE9C4462}" destId="{B9DB86E9-0746-4572-8B74-D2BE7A446123}" srcOrd="0" destOrd="0" presId="urn:microsoft.com/office/officeart/2005/8/layout/orgChart1"/>
    <dgm:cxn modelId="{B4D991F9-9597-49EE-9E65-0A4EB08EC833}" type="presParOf" srcId="{CB17B047-02D9-4B54-BC31-7399EE9C4462}" destId="{777581F9-49F7-406D-8DCB-07B9896CCD72}" srcOrd="1" destOrd="0" presId="urn:microsoft.com/office/officeart/2005/8/layout/orgChart1"/>
    <dgm:cxn modelId="{D5C3C1E8-0A1A-4BEC-B490-C66666D861E2}" type="presParOf" srcId="{6555181E-655F-440A-9ABE-9961B01F1700}" destId="{9953D55B-F433-409C-9374-9D8B0A85EEFA}" srcOrd="1" destOrd="0" presId="urn:microsoft.com/office/officeart/2005/8/layout/orgChart1"/>
    <dgm:cxn modelId="{A9F9F54A-E8A7-4B7B-93D8-77B090F209D9}" type="presParOf" srcId="{6555181E-655F-440A-9ABE-9961B01F1700}" destId="{EA1EFBE4-8679-4817-B8DB-84AC8060396E}" srcOrd="2" destOrd="0" presId="urn:microsoft.com/office/officeart/2005/8/layout/orgChart1"/>
    <dgm:cxn modelId="{3839FD4C-396B-4873-A8A9-138421639A5D}" type="presParOf" srcId="{ABCB788D-BDB8-4E74-B4CF-A64B8EC8729E}" destId="{E7001D7A-423F-49AC-9281-55A9A34426C5}" srcOrd="2" destOrd="0" presId="urn:microsoft.com/office/officeart/2005/8/layout/orgChart1"/>
    <dgm:cxn modelId="{FCB63AFA-6EEA-4615-9CA9-1D2462413E96}" type="presParOf" srcId="{E7001D7A-423F-49AC-9281-55A9A34426C5}" destId="{E14CB305-F0AB-408C-8429-72B14FA2A6CF}" srcOrd="0" destOrd="0" presId="urn:microsoft.com/office/officeart/2005/8/layout/orgChart1"/>
    <dgm:cxn modelId="{B68B4A06-E903-4099-A7BB-FC3D16614288}" type="presParOf" srcId="{E7001D7A-423F-49AC-9281-55A9A34426C5}" destId="{56314E95-7FA3-4908-9F53-CED59252DF8C}" srcOrd="1" destOrd="0" presId="urn:microsoft.com/office/officeart/2005/8/layout/orgChart1"/>
    <dgm:cxn modelId="{9B98FFCA-4EF3-4137-BFAF-55ABF3A178EC}" type="presParOf" srcId="{56314E95-7FA3-4908-9F53-CED59252DF8C}" destId="{2036D5BC-A7B9-4DE3-85E6-A84145033B0E}" srcOrd="0" destOrd="0" presId="urn:microsoft.com/office/officeart/2005/8/layout/orgChart1"/>
    <dgm:cxn modelId="{085BCEFF-880D-46D9-955D-2221ECBDEB6A}" type="presParOf" srcId="{2036D5BC-A7B9-4DE3-85E6-A84145033B0E}" destId="{76C2B76E-A4A4-4DB9-9950-64BE9F2657ED}" srcOrd="0" destOrd="0" presId="urn:microsoft.com/office/officeart/2005/8/layout/orgChart1"/>
    <dgm:cxn modelId="{3D40B8B4-A7E9-4100-B37A-4737036BFD49}" type="presParOf" srcId="{2036D5BC-A7B9-4DE3-85E6-A84145033B0E}" destId="{A4A2B6D3-727B-4D19-9D72-5F0797E6BB7B}" srcOrd="1" destOrd="0" presId="urn:microsoft.com/office/officeart/2005/8/layout/orgChart1"/>
    <dgm:cxn modelId="{D47D25FF-1C89-485F-995B-BBCFFFF16172}" type="presParOf" srcId="{56314E95-7FA3-4908-9F53-CED59252DF8C}" destId="{F9ADCBEC-2528-4EA8-A9BE-AB54C5EEDF0F}" srcOrd="1" destOrd="0" presId="urn:microsoft.com/office/officeart/2005/8/layout/orgChart1"/>
    <dgm:cxn modelId="{A7E28D06-8530-4F90-9FDD-B5D9A2F7DE13}" type="presParOf" srcId="{56314E95-7FA3-4908-9F53-CED59252DF8C}" destId="{0ACE5483-4CAC-4DB9-9C42-451E72D57A1D}" srcOrd="2" destOrd="0" presId="urn:microsoft.com/office/officeart/2005/8/layout/orgChart1"/>
    <dgm:cxn modelId="{C61ED37C-1EBD-46A0-9F42-9F10AED0059A}" type="presParOf" srcId="{183B8A28-3180-4A88-B656-7D38971CD0BC}" destId="{1BDBE8E7-50A7-420A-8A48-7936F7538389}" srcOrd="4" destOrd="0" presId="urn:microsoft.com/office/officeart/2005/8/layout/orgChart1"/>
    <dgm:cxn modelId="{0DB6ACC4-814D-4EEA-AB91-6579C89B8AF2}" type="presParOf" srcId="{183B8A28-3180-4A88-B656-7D38971CD0BC}" destId="{27961F95-AF94-407C-B025-461F1B791120}" srcOrd="5" destOrd="0" presId="urn:microsoft.com/office/officeart/2005/8/layout/orgChart1"/>
    <dgm:cxn modelId="{4219623F-9C5B-4494-81E0-2A1E57DC2331}" type="presParOf" srcId="{27961F95-AF94-407C-B025-461F1B791120}" destId="{CB0269EF-4AE2-466E-8333-063296757B01}" srcOrd="0" destOrd="0" presId="urn:microsoft.com/office/officeart/2005/8/layout/orgChart1"/>
    <dgm:cxn modelId="{2540B915-E864-4E61-B8B2-41BBBCF7AA08}" type="presParOf" srcId="{CB0269EF-4AE2-466E-8333-063296757B01}" destId="{5CC5A03B-B0B3-43A7-A688-589C28C96C00}" srcOrd="0" destOrd="0" presId="urn:microsoft.com/office/officeart/2005/8/layout/orgChart1"/>
    <dgm:cxn modelId="{3FD6F6D2-17B8-45F8-9D0D-221C20C8CF96}" type="presParOf" srcId="{CB0269EF-4AE2-466E-8333-063296757B01}" destId="{FA1C35EF-35FB-4B75-9F5C-D7E05D38DBA1}" srcOrd="1" destOrd="0" presId="urn:microsoft.com/office/officeart/2005/8/layout/orgChart1"/>
    <dgm:cxn modelId="{998609D5-1090-4FD8-8A02-A57E3A4A5918}" type="presParOf" srcId="{27961F95-AF94-407C-B025-461F1B791120}" destId="{07398B0D-5AAB-44BA-8C06-0F76C3A8205F}" srcOrd="1" destOrd="0" presId="urn:microsoft.com/office/officeart/2005/8/layout/orgChart1"/>
    <dgm:cxn modelId="{FC2E0249-656B-4F57-9909-3B1AD39D2C4B}" type="presParOf" srcId="{07398B0D-5AAB-44BA-8C06-0F76C3A8205F}" destId="{C1BEDEBB-EC80-4139-8A2B-F57C2D1B1CE2}" srcOrd="0" destOrd="0" presId="urn:microsoft.com/office/officeart/2005/8/layout/orgChart1"/>
    <dgm:cxn modelId="{6F064586-FB08-4C44-9484-3ACCFC978A16}" type="presParOf" srcId="{07398B0D-5AAB-44BA-8C06-0F76C3A8205F}" destId="{D5C4EC03-D25B-43F3-AF9C-315077035EF1}" srcOrd="1" destOrd="0" presId="urn:microsoft.com/office/officeart/2005/8/layout/orgChart1"/>
    <dgm:cxn modelId="{A1607228-D4A6-457B-BC22-864642E4FDAD}" type="presParOf" srcId="{D5C4EC03-D25B-43F3-AF9C-315077035EF1}" destId="{312D918B-3C1A-4052-9D9B-3D6FDDBED878}" srcOrd="0" destOrd="0" presId="urn:microsoft.com/office/officeart/2005/8/layout/orgChart1"/>
    <dgm:cxn modelId="{C708551A-D9D7-461B-BF54-6F04F64277EC}" type="presParOf" srcId="{312D918B-3C1A-4052-9D9B-3D6FDDBED878}" destId="{038E704F-5581-4FC3-97BF-BD658592552D}" srcOrd="0" destOrd="0" presId="urn:microsoft.com/office/officeart/2005/8/layout/orgChart1"/>
    <dgm:cxn modelId="{0DCEDDE5-68BF-45C5-A69A-40AE237CB201}" type="presParOf" srcId="{312D918B-3C1A-4052-9D9B-3D6FDDBED878}" destId="{1B2FFAC5-89DA-4D8E-8AAD-03EFF797433A}" srcOrd="1" destOrd="0" presId="urn:microsoft.com/office/officeart/2005/8/layout/orgChart1"/>
    <dgm:cxn modelId="{395015ED-89E2-4E14-8CD3-874B29DB6C68}" type="presParOf" srcId="{D5C4EC03-D25B-43F3-AF9C-315077035EF1}" destId="{A529EE58-6C6F-445C-82B6-4C2D164F3B3E}" srcOrd="1" destOrd="0" presId="urn:microsoft.com/office/officeart/2005/8/layout/orgChart1"/>
    <dgm:cxn modelId="{029C941F-3259-4D7E-AB84-11373C54D064}" type="presParOf" srcId="{A529EE58-6C6F-445C-82B6-4C2D164F3B3E}" destId="{51FB4AFD-9F44-4C5E-8EBC-3E5F720AE963}" srcOrd="0" destOrd="0" presId="urn:microsoft.com/office/officeart/2005/8/layout/orgChart1"/>
    <dgm:cxn modelId="{AAAE82C7-B589-49BE-8FC6-D6D791996160}" type="presParOf" srcId="{A529EE58-6C6F-445C-82B6-4C2D164F3B3E}" destId="{38625602-F8AD-4B92-9072-35161C00C40A}" srcOrd="1" destOrd="0" presId="urn:microsoft.com/office/officeart/2005/8/layout/orgChart1"/>
    <dgm:cxn modelId="{517FB3B4-355E-4E96-9610-F0B06207CC94}" type="presParOf" srcId="{38625602-F8AD-4B92-9072-35161C00C40A}" destId="{5B3D4CCE-5C7A-4566-B2DE-96C0830ACBD4}" srcOrd="0" destOrd="0" presId="urn:microsoft.com/office/officeart/2005/8/layout/orgChart1"/>
    <dgm:cxn modelId="{3D1BB0D6-3C3D-4CA8-B21D-9533C1A23270}" type="presParOf" srcId="{5B3D4CCE-5C7A-4566-B2DE-96C0830ACBD4}" destId="{9B551563-DB15-4405-8F40-0C5FBD34E76A}" srcOrd="0" destOrd="0" presId="urn:microsoft.com/office/officeart/2005/8/layout/orgChart1"/>
    <dgm:cxn modelId="{A78A6390-F2DF-4340-A94E-03D07C586270}" type="presParOf" srcId="{5B3D4CCE-5C7A-4566-B2DE-96C0830ACBD4}" destId="{14EC9E7B-43AB-4404-A7E2-819BD5BEF0A8}" srcOrd="1" destOrd="0" presId="urn:microsoft.com/office/officeart/2005/8/layout/orgChart1"/>
    <dgm:cxn modelId="{56BB5C0C-7AC1-4AC8-AF77-2509A0D5BFD5}" type="presParOf" srcId="{38625602-F8AD-4B92-9072-35161C00C40A}" destId="{EF759151-4263-45F5-8D67-E2B64F580490}" srcOrd="1" destOrd="0" presId="urn:microsoft.com/office/officeart/2005/8/layout/orgChart1"/>
    <dgm:cxn modelId="{F451B265-7ECE-45D4-B833-88D2F5B18EDE}" type="presParOf" srcId="{38625602-F8AD-4B92-9072-35161C00C40A}" destId="{3CB980A7-BC43-42D6-BA48-D78287457FDD}" srcOrd="2" destOrd="0" presId="urn:microsoft.com/office/officeart/2005/8/layout/orgChart1"/>
    <dgm:cxn modelId="{58E6532F-DE3E-4B85-A585-BB4B85E33421}" type="presParOf" srcId="{A529EE58-6C6F-445C-82B6-4C2D164F3B3E}" destId="{1D592FE5-F501-4D4C-B981-A94927E6B363}" srcOrd="2" destOrd="0" presId="urn:microsoft.com/office/officeart/2005/8/layout/orgChart1"/>
    <dgm:cxn modelId="{6A324E4A-D9E1-419B-B8FA-A6182D50B057}" type="presParOf" srcId="{A529EE58-6C6F-445C-82B6-4C2D164F3B3E}" destId="{93D04846-BC92-4C55-BD55-A8F7CCE7BA87}" srcOrd="3" destOrd="0" presId="urn:microsoft.com/office/officeart/2005/8/layout/orgChart1"/>
    <dgm:cxn modelId="{6B2FEAB3-158E-4AC1-9709-8CA18CEBFD49}" type="presParOf" srcId="{93D04846-BC92-4C55-BD55-A8F7CCE7BA87}" destId="{DABDE16D-DC0A-491E-AD1A-10EBFA2E9718}" srcOrd="0" destOrd="0" presId="urn:microsoft.com/office/officeart/2005/8/layout/orgChart1"/>
    <dgm:cxn modelId="{6AD22016-8551-4C2D-80F9-208B4BB1BA0F}" type="presParOf" srcId="{DABDE16D-DC0A-491E-AD1A-10EBFA2E9718}" destId="{24B22319-1418-4AA9-8B4C-D9F463A3C854}" srcOrd="0" destOrd="0" presId="urn:microsoft.com/office/officeart/2005/8/layout/orgChart1"/>
    <dgm:cxn modelId="{39860699-2BED-44CB-97EC-53E30962F1C9}" type="presParOf" srcId="{DABDE16D-DC0A-491E-AD1A-10EBFA2E9718}" destId="{8A1A9DE8-9995-47F5-99A5-3F77D5CE4450}" srcOrd="1" destOrd="0" presId="urn:microsoft.com/office/officeart/2005/8/layout/orgChart1"/>
    <dgm:cxn modelId="{656FFF94-7D66-4851-A027-7DC889B220B6}" type="presParOf" srcId="{93D04846-BC92-4C55-BD55-A8F7CCE7BA87}" destId="{6E8F69EA-FF1B-4D67-A316-233326841EA2}" srcOrd="1" destOrd="0" presId="urn:microsoft.com/office/officeart/2005/8/layout/orgChart1"/>
    <dgm:cxn modelId="{A08D7CAD-6E36-403E-B698-CBBEB55A1960}" type="presParOf" srcId="{93D04846-BC92-4C55-BD55-A8F7CCE7BA87}" destId="{42176B52-3063-421E-A182-ED10333D2EAA}" srcOrd="2" destOrd="0" presId="urn:microsoft.com/office/officeart/2005/8/layout/orgChart1"/>
    <dgm:cxn modelId="{F31D56B2-5E7F-404E-9A52-C6283EE8F40F}" type="presParOf" srcId="{A529EE58-6C6F-445C-82B6-4C2D164F3B3E}" destId="{3D2E08B1-EA18-48A7-9C8D-48422603B424}" srcOrd="4" destOrd="0" presId="urn:microsoft.com/office/officeart/2005/8/layout/orgChart1"/>
    <dgm:cxn modelId="{1265FB36-BF1E-456D-A266-9A38AF83A84C}" type="presParOf" srcId="{A529EE58-6C6F-445C-82B6-4C2D164F3B3E}" destId="{66AE9F92-4618-401E-88AB-699BCE83A0F1}" srcOrd="5" destOrd="0" presId="urn:microsoft.com/office/officeart/2005/8/layout/orgChart1"/>
    <dgm:cxn modelId="{AFDFEB5F-6803-4EBB-BBCE-C49A22604625}" type="presParOf" srcId="{66AE9F92-4618-401E-88AB-699BCE83A0F1}" destId="{828AFA47-1509-48CC-AEF7-DC2EEDECD6CA}" srcOrd="0" destOrd="0" presId="urn:microsoft.com/office/officeart/2005/8/layout/orgChart1"/>
    <dgm:cxn modelId="{C729B575-F4FB-4816-9622-623F3AEFC7B4}" type="presParOf" srcId="{828AFA47-1509-48CC-AEF7-DC2EEDECD6CA}" destId="{DDFE9909-AA8C-409A-9B7F-672D831C4765}" srcOrd="0" destOrd="0" presId="urn:microsoft.com/office/officeart/2005/8/layout/orgChart1"/>
    <dgm:cxn modelId="{BA118E2A-1FA1-40A7-BD6B-B720E957C904}" type="presParOf" srcId="{828AFA47-1509-48CC-AEF7-DC2EEDECD6CA}" destId="{D5FB27F0-7E73-4E7A-A109-D2C35C10D519}" srcOrd="1" destOrd="0" presId="urn:microsoft.com/office/officeart/2005/8/layout/orgChart1"/>
    <dgm:cxn modelId="{10722C7C-BAF2-4CA1-ADC6-F4C886482AAC}" type="presParOf" srcId="{66AE9F92-4618-401E-88AB-699BCE83A0F1}" destId="{7DF65B3A-D4AB-4198-9E62-1A789C97D2AE}" srcOrd="1" destOrd="0" presId="urn:microsoft.com/office/officeart/2005/8/layout/orgChart1"/>
    <dgm:cxn modelId="{673893CC-67D7-418E-876C-ED4FFE944178}" type="presParOf" srcId="{66AE9F92-4618-401E-88AB-699BCE83A0F1}" destId="{FF1AC628-B755-4280-BC0C-F1D9A7E24467}" srcOrd="2" destOrd="0" presId="urn:microsoft.com/office/officeart/2005/8/layout/orgChart1"/>
    <dgm:cxn modelId="{EE741A08-9872-4C83-9EB4-D91D76BFDBF7}" type="presParOf" srcId="{D5C4EC03-D25B-43F3-AF9C-315077035EF1}" destId="{8EF142BA-6386-4BE0-8C54-5204649D07FD}" srcOrd="2" destOrd="0" presId="urn:microsoft.com/office/officeart/2005/8/layout/orgChart1"/>
    <dgm:cxn modelId="{5459A391-32B0-4958-8DBD-E4233BD77CC1}" type="presParOf" srcId="{27961F95-AF94-407C-B025-461F1B791120}" destId="{48B6F757-2E4A-414A-AC3E-DD6F0ADFB085}" srcOrd="2" destOrd="0" presId="urn:microsoft.com/office/officeart/2005/8/layout/orgChart1"/>
    <dgm:cxn modelId="{421669FD-73C5-46E0-9D90-D4995A2BC6F9}" type="presParOf" srcId="{48B6F757-2E4A-414A-AC3E-DD6F0ADFB085}" destId="{E94279EA-D284-42B1-8313-527DF845E5C3}" srcOrd="0" destOrd="0" presId="urn:microsoft.com/office/officeart/2005/8/layout/orgChart1"/>
    <dgm:cxn modelId="{470DEFE9-E75E-4427-B5B1-19D54B3BDBA3}" type="presParOf" srcId="{48B6F757-2E4A-414A-AC3E-DD6F0ADFB085}" destId="{06E081DE-F686-4E94-A609-E948A5CD5E49}" srcOrd="1" destOrd="0" presId="urn:microsoft.com/office/officeart/2005/8/layout/orgChart1"/>
    <dgm:cxn modelId="{19A65DED-BFA6-479B-806E-AB2031FD908D}" type="presParOf" srcId="{06E081DE-F686-4E94-A609-E948A5CD5E49}" destId="{CB8009EA-50A5-4E14-8584-DCE9E482F1BA}" srcOrd="0" destOrd="0" presId="urn:microsoft.com/office/officeart/2005/8/layout/orgChart1"/>
    <dgm:cxn modelId="{F558A498-E0C4-438F-8D84-490FB971762C}" type="presParOf" srcId="{CB8009EA-50A5-4E14-8584-DCE9E482F1BA}" destId="{86779D0B-D164-4141-9590-F2EAE4BF069E}" srcOrd="0" destOrd="0" presId="urn:microsoft.com/office/officeart/2005/8/layout/orgChart1"/>
    <dgm:cxn modelId="{FABF82C6-F2B0-4487-A813-8B2B2DAFE05C}" type="presParOf" srcId="{CB8009EA-50A5-4E14-8584-DCE9E482F1BA}" destId="{2FD5C29F-2007-4D15-AE0F-0B790A454BC0}" srcOrd="1" destOrd="0" presId="urn:microsoft.com/office/officeart/2005/8/layout/orgChart1"/>
    <dgm:cxn modelId="{83D53D85-115B-4384-99EA-9B874BD8A2B0}" type="presParOf" srcId="{06E081DE-F686-4E94-A609-E948A5CD5E49}" destId="{892741C9-C783-4064-95BB-6D9E42DDB7C9}" srcOrd="1" destOrd="0" presId="urn:microsoft.com/office/officeart/2005/8/layout/orgChart1"/>
    <dgm:cxn modelId="{2F146A04-031B-48FF-BB66-D37A17CAC8CB}" type="presParOf" srcId="{06E081DE-F686-4E94-A609-E948A5CD5E49}" destId="{5A7EE484-EE3C-4734-965A-B2FE379E2B55}" srcOrd="2" destOrd="0" presId="urn:microsoft.com/office/officeart/2005/8/layout/orgChart1"/>
    <dgm:cxn modelId="{E188BD4C-4686-4601-A285-5C5CAAB2A751}" type="presParOf" srcId="{183B8A28-3180-4A88-B656-7D38971CD0BC}" destId="{25EC22FA-8FD6-450D-9D04-6B97111C42D3}" srcOrd="6" destOrd="0" presId="urn:microsoft.com/office/officeart/2005/8/layout/orgChart1"/>
    <dgm:cxn modelId="{02534C2B-EF44-4C8A-96BD-C3E68C1708D0}" type="presParOf" srcId="{183B8A28-3180-4A88-B656-7D38971CD0BC}" destId="{71660E0A-7C02-4D9C-9B54-361707572E79}" srcOrd="7" destOrd="0" presId="urn:microsoft.com/office/officeart/2005/8/layout/orgChart1"/>
    <dgm:cxn modelId="{FEF8AEE0-D55F-4371-B0C2-3C7E69D3F9CE}" type="presParOf" srcId="{71660E0A-7C02-4D9C-9B54-361707572E79}" destId="{0616BFB8-8440-486A-B4B0-DB268299E893}" srcOrd="0" destOrd="0" presId="urn:microsoft.com/office/officeart/2005/8/layout/orgChart1"/>
    <dgm:cxn modelId="{EDCEE84F-0849-47EA-B274-C3A8E7101C0C}" type="presParOf" srcId="{0616BFB8-8440-486A-B4B0-DB268299E893}" destId="{CE39489F-51A0-4B6A-9E6E-202BFF1DEED7}" srcOrd="0" destOrd="0" presId="urn:microsoft.com/office/officeart/2005/8/layout/orgChart1"/>
    <dgm:cxn modelId="{7BD54B18-45DC-447B-9893-C24BE93C82FF}" type="presParOf" srcId="{0616BFB8-8440-486A-B4B0-DB268299E893}" destId="{9222DF68-54B2-4FBE-A9F4-31706E5B9C4C}" srcOrd="1" destOrd="0" presId="urn:microsoft.com/office/officeart/2005/8/layout/orgChart1"/>
    <dgm:cxn modelId="{75303E6F-2E5A-4B0E-823B-5ABC7E90E8F9}" type="presParOf" srcId="{71660E0A-7C02-4D9C-9B54-361707572E79}" destId="{275E0AD3-2847-4564-AD64-72F3050CF274}" srcOrd="1" destOrd="0" presId="urn:microsoft.com/office/officeart/2005/8/layout/orgChart1"/>
    <dgm:cxn modelId="{A5708E12-15A7-4924-BC06-7ADCD97D2ED5}" type="presParOf" srcId="{71660E0A-7C02-4D9C-9B54-361707572E79}" destId="{9F057053-3010-46E2-AE30-6700F118ED01}" srcOrd="2" destOrd="0" presId="urn:microsoft.com/office/officeart/2005/8/layout/orgChart1"/>
    <dgm:cxn modelId="{A4197420-CBFB-405B-BAA2-D9434D9224CF}" type="presParOf" srcId="{9F057053-3010-46E2-AE30-6700F118ED01}" destId="{27ECCDD1-1232-4C5E-A822-D26B8A0C1866}" srcOrd="0" destOrd="0" presId="urn:microsoft.com/office/officeart/2005/8/layout/orgChart1"/>
    <dgm:cxn modelId="{7E36F4F6-E44B-47EA-A24E-F89C3F845A01}" type="presParOf" srcId="{9F057053-3010-46E2-AE30-6700F118ED01}" destId="{E3B3B844-F427-4C39-B85B-E3FD17DB6C80}" srcOrd="1" destOrd="0" presId="urn:microsoft.com/office/officeart/2005/8/layout/orgChart1"/>
    <dgm:cxn modelId="{CC6A9D92-D58D-4542-A47B-4271A6FA0E62}" type="presParOf" srcId="{E3B3B844-F427-4C39-B85B-E3FD17DB6C80}" destId="{0D653212-7BBB-42B0-B0BC-6C8C221C9629}" srcOrd="0" destOrd="0" presId="urn:microsoft.com/office/officeart/2005/8/layout/orgChart1"/>
    <dgm:cxn modelId="{B452CA23-E066-4BC9-806C-7F65385D11B6}" type="presParOf" srcId="{0D653212-7BBB-42B0-B0BC-6C8C221C9629}" destId="{18EF6075-D52B-4573-B7BE-6EA5087EEE0A}" srcOrd="0" destOrd="0" presId="urn:microsoft.com/office/officeart/2005/8/layout/orgChart1"/>
    <dgm:cxn modelId="{ABB74728-54F6-4268-B8DA-F223247CA986}" type="presParOf" srcId="{0D653212-7BBB-42B0-B0BC-6C8C221C9629}" destId="{7270554D-AC66-488A-B366-5F3A92619CC7}" srcOrd="1" destOrd="0" presId="urn:microsoft.com/office/officeart/2005/8/layout/orgChart1"/>
    <dgm:cxn modelId="{0D992CD4-AF69-42CA-939E-2558DF548C3F}" type="presParOf" srcId="{E3B3B844-F427-4C39-B85B-E3FD17DB6C80}" destId="{0B3EDBE5-880A-4028-B68D-20B11C98DD5A}" srcOrd="1" destOrd="0" presId="urn:microsoft.com/office/officeart/2005/8/layout/orgChart1"/>
    <dgm:cxn modelId="{6B6F82D9-58EF-4137-B455-B6CA80D539EB}" type="presParOf" srcId="{0B3EDBE5-880A-4028-B68D-20B11C98DD5A}" destId="{C9EED09B-8350-4B47-ABD0-B53738C898AF}" srcOrd="0" destOrd="0" presId="urn:microsoft.com/office/officeart/2005/8/layout/orgChart1"/>
    <dgm:cxn modelId="{B92C5FDF-C6AC-45E8-888B-4CC9932D9033}" type="presParOf" srcId="{0B3EDBE5-880A-4028-B68D-20B11C98DD5A}" destId="{407CB633-7F64-43CF-8028-1FE6BB6F2BFD}" srcOrd="1" destOrd="0" presId="urn:microsoft.com/office/officeart/2005/8/layout/orgChart1"/>
    <dgm:cxn modelId="{D10548C0-60A0-4FE6-8BAB-CEDE9E8DF500}" type="presParOf" srcId="{407CB633-7F64-43CF-8028-1FE6BB6F2BFD}" destId="{F5FC0FDF-7107-4468-9AA3-E36C80DE8576}" srcOrd="0" destOrd="0" presId="urn:microsoft.com/office/officeart/2005/8/layout/orgChart1"/>
    <dgm:cxn modelId="{EF5EB216-01B7-47BD-B398-282160FBA501}" type="presParOf" srcId="{F5FC0FDF-7107-4468-9AA3-E36C80DE8576}" destId="{153B67DE-BF0A-43BA-8031-E03B968E08BE}" srcOrd="0" destOrd="0" presId="urn:microsoft.com/office/officeart/2005/8/layout/orgChart1"/>
    <dgm:cxn modelId="{D4880B72-300D-4A13-B165-7C876D74D49D}" type="presParOf" srcId="{F5FC0FDF-7107-4468-9AA3-E36C80DE8576}" destId="{2201CEA5-88AD-45C5-9DD6-4DC1AAB61460}" srcOrd="1" destOrd="0" presId="urn:microsoft.com/office/officeart/2005/8/layout/orgChart1"/>
    <dgm:cxn modelId="{95E7A6E4-49C9-4C58-98DC-65460867F82D}" type="presParOf" srcId="{407CB633-7F64-43CF-8028-1FE6BB6F2BFD}" destId="{928463BC-4C73-4F35-95DC-87A4090232E5}" srcOrd="1" destOrd="0" presId="urn:microsoft.com/office/officeart/2005/8/layout/orgChart1"/>
    <dgm:cxn modelId="{2F8BEB09-DC18-4F62-8645-78DFCFFB5E16}" type="presParOf" srcId="{928463BC-4C73-4F35-95DC-87A4090232E5}" destId="{0E273F6B-FB05-48CA-82D5-39BB11016BF5}" srcOrd="0" destOrd="0" presId="urn:microsoft.com/office/officeart/2005/8/layout/orgChart1"/>
    <dgm:cxn modelId="{7665298D-0E7D-46AD-BAFD-1E56FFC7500B}" type="presParOf" srcId="{928463BC-4C73-4F35-95DC-87A4090232E5}" destId="{305F2D39-C06F-464F-A015-A1B5D2453D58}" srcOrd="1" destOrd="0" presId="urn:microsoft.com/office/officeart/2005/8/layout/orgChart1"/>
    <dgm:cxn modelId="{52CA18B4-249A-46BD-8297-25D8F6403FEA}" type="presParOf" srcId="{305F2D39-C06F-464F-A015-A1B5D2453D58}" destId="{5E2C47A1-63C4-4D74-A656-E89C6C17F5BE}" srcOrd="0" destOrd="0" presId="urn:microsoft.com/office/officeart/2005/8/layout/orgChart1"/>
    <dgm:cxn modelId="{0D47D4F5-4894-416B-B50F-497F2B8E2416}" type="presParOf" srcId="{5E2C47A1-63C4-4D74-A656-E89C6C17F5BE}" destId="{AD269799-02E9-4F5B-A1EF-FDE1F4356C82}" srcOrd="0" destOrd="0" presId="urn:microsoft.com/office/officeart/2005/8/layout/orgChart1"/>
    <dgm:cxn modelId="{703CA3CF-BD32-4CFC-BF7C-D6DC4A22EE3B}" type="presParOf" srcId="{5E2C47A1-63C4-4D74-A656-E89C6C17F5BE}" destId="{6278F7A6-0C4D-4129-90A4-0303C012EDA5}" srcOrd="1" destOrd="0" presId="urn:microsoft.com/office/officeart/2005/8/layout/orgChart1"/>
    <dgm:cxn modelId="{180BD7CB-853A-424F-94B4-20EE2847A5B7}" type="presParOf" srcId="{305F2D39-C06F-464F-A015-A1B5D2453D58}" destId="{9EE68A9F-E3F7-4BFB-AA06-EDE3F4416C4A}" srcOrd="1" destOrd="0" presId="urn:microsoft.com/office/officeart/2005/8/layout/orgChart1"/>
    <dgm:cxn modelId="{5DEAC2B6-A314-4E9F-9361-52E0A879543B}" type="presParOf" srcId="{305F2D39-C06F-464F-A015-A1B5D2453D58}" destId="{B703C068-1C2F-443A-BE6C-14BD56463F02}" srcOrd="2" destOrd="0" presId="urn:microsoft.com/office/officeart/2005/8/layout/orgChart1"/>
    <dgm:cxn modelId="{8D31E670-9303-49B3-98D1-01CE9BD71CBD}" type="presParOf" srcId="{928463BC-4C73-4F35-95DC-87A4090232E5}" destId="{61305500-13AA-4536-B360-46ED5C004E88}" srcOrd="2" destOrd="0" presId="urn:microsoft.com/office/officeart/2005/8/layout/orgChart1"/>
    <dgm:cxn modelId="{22737710-E3A4-40E2-AB36-1D483C423FCB}" type="presParOf" srcId="{928463BC-4C73-4F35-95DC-87A4090232E5}" destId="{0557205F-D9B5-4DC2-9CB4-E76B9113EDED}" srcOrd="3" destOrd="0" presId="urn:microsoft.com/office/officeart/2005/8/layout/orgChart1"/>
    <dgm:cxn modelId="{D0DAE319-2933-4559-8371-4FE53CABEFDB}" type="presParOf" srcId="{0557205F-D9B5-4DC2-9CB4-E76B9113EDED}" destId="{FA3D5C72-D4C9-4157-B1F6-59E532ED85C4}" srcOrd="0" destOrd="0" presId="urn:microsoft.com/office/officeart/2005/8/layout/orgChart1"/>
    <dgm:cxn modelId="{69C3D15F-35D9-4A91-8200-E15BB7DEE4F9}" type="presParOf" srcId="{FA3D5C72-D4C9-4157-B1F6-59E532ED85C4}" destId="{1D598C17-AD62-4AAD-B176-9352B3E8D245}" srcOrd="0" destOrd="0" presId="urn:microsoft.com/office/officeart/2005/8/layout/orgChart1"/>
    <dgm:cxn modelId="{79BEB183-9F8E-4C15-B5FC-926DA46D257A}" type="presParOf" srcId="{FA3D5C72-D4C9-4157-B1F6-59E532ED85C4}" destId="{B8CFD81A-ECE9-4DF1-B114-EF510FB080C7}" srcOrd="1" destOrd="0" presId="urn:microsoft.com/office/officeart/2005/8/layout/orgChart1"/>
    <dgm:cxn modelId="{5CB0A8FA-BB3B-4FCC-8B57-149963C2B358}" type="presParOf" srcId="{0557205F-D9B5-4DC2-9CB4-E76B9113EDED}" destId="{F6429609-D622-4CC8-B3F3-DF37FDB4A400}" srcOrd="1" destOrd="0" presId="urn:microsoft.com/office/officeart/2005/8/layout/orgChart1"/>
    <dgm:cxn modelId="{06716E69-978B-48D0-88EB-B7690ABBD947}" type="presParOf" srcId="{0557205F-D9B5-4DC2-9CB4-E76B9113EDED}" destId="{2B9ACE92-70CD-41B8-AD81-013B424E18D9}" srcOrd="2" destOrd="0" presId="urn:microsoft.com/office/officeart/2005/8/layout/orgChart1"/>
    <dgm:cxn modelId="{3115B336-F065-4389-B679-947834DD6FE4}" type="presParOf" srcId="{407CB633-7F64-43CF-8028-1FE6BB6F2BFD}" destId="{43EF6C0A-C399-422D-99BB-534637F24FDB}" srcOrd="2" destOrd="0" presId="urn:microsoft.com/office/officeart/2005/8/layout/orgChart1"/>
    <dgm:cxn modelId="{A2EA6D8A-0B6D-4F98-BB00-14871C4BD675}" type="presParOf" srcId="{E3B3B844-F427-4C39-B85B-E3FD17DB6C80}" destId="{66561866-1526-4A26-882B-F728AB6244FA}" srcOrd="2" destOrd="0" presId="urn:microsoft.com/office/officeart/2005/8/layout/orgChart1"/>
    <dgm:cxn modelId="{EBB46F77-DD6C-4E12-A641-BCA5A6FE6A19}" type="presParOf" srcId="{ACB886D6-6664-4E14-B957-F46842CB43DF}" destId="{4D4EB67A-C078-4EED-8872-C0106B58F994}"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F0FD82D-2563-4653-B2D3-8607992BDA50}" type="doc">
      <dgm:prSet loTypeId="urn:microsoft.com/office/officeart/2005/8/layout/radial3" loCatId="relationship" qsTypeId="urn:microsoft.com/office/officeart/2005/8/quickstyle/3d1" qsCatId="3D" csTypeId="urn:microsoft.com/office/officeart/2005/8/colors/accent0_3" csCatId="mainScheme" phldr="1"/>
      <dgm:spPr/>
      <dgm:t>
        <a:bodyPr/>
        <a:lstStyle/>
        <a:p>
          <a:pPr rtl="1"/>
          <a:endParaRPr lang="ar-SA"/>
        </a:p>
      </dgm:t>
    </dgm:pt>
    <dgm:pt modelId="{1E15AA48-2A72-4112-A30F-BA87F158B097}">
      <dgm:prSet phldrT="[نص]"/>
      <dgm:spPr/>
      <dgm:t>
        <a:bodyPr/>
        <a:lstStyle/>
        <a:p>
          <a:pPr rtl="1"/>
          <a:r>
            <a:rPr lang="ar-SA" dirty="0"/>
            <a:t>الجمعية في ارقام</a:t>
          </a:r>
        </a:p>
      </dgm:t>
    </dgm:pt>
    <dgm:pt modelId="{FA80AB26-898B-4215-80E0-647493A5576D}" type="parTrans" cxnId="{C1333D1B-B8E0-46CD-961C-5F3BB25007E7}">
      <dgm:prSet/>
      <dgm:spPr/>
      <dgm:t>
        <a:bodyPr/>
        <a:lstStyle/>
        <a:p>
          <a:pPr rtl="1"/>
          <a:endParaRPr lang="ar-SA"/>
        </a:p>
      </dgm:t>
    </dgm:pt>
    <dgm:pt modelId="{E7D3F2A8-BDE2-4969-834C-6D0B13164F31}" type="sibTrans" cxnId="{C1333D1B-B8E0-46CD-961C-5F3BB25007E7}">
      <dgm:prSet/>
      <dgm:spPr/>
      <dgm:t>
        <a:bodyPr/>
        <a:lstStyle/>
        <a:p>
          <a:pPr rtl="1"/>
          <a:endParaRPr lang="ar-SA"/>
        </a:p>
      </dgm:t>
    </dgm:pt>
    <dgm:pt modelId="{EA09B24E-4A28-4239-A863-85CA1E4B6B15}">
      <dgm:prSet phldrT="[نص]"/>
      <dgm:spPr/>
      <dgm:t>
        <a:bodyPr/>
        <a:lstStyle/>
        <a:p>
          <a:pPr rtl="1"/>
          <a:r>
            <a:rPr lang="ar-SA" dirty="0"/>
            <a:t>1648 متابع</a:t>
          </a:r>
        </a:p>
      </dgm:t>
    </dgm:pt>
    <dgm:pt modelId="{E999A5E9-E1CD-44FA-ABB6-26CD9B25BFD9}" type="parTrans" cxnId="{A13B3FB3-F4C0-4133-B32F-D99943BEA8EB}">
      <dgm:prSet/>
      <dgm:spPr/>
      <dgm:t>
        <a:bodyPr/>
        <a:lstStyle/>
        <a:p>
          <a:pPr rtl="1"/>
          <a:endParaRPr lang="ar-SA"/>
        </a:p>
      </dgm:t>
    </dgm:pt>
    <dgm:pt modelId="{DB9CB743-D591-4171-AAE7-005DAC4E6605}" type="sibTrans" cxnId="{A13B3FB3-F4C0-4133-B32F-D99943BEA8EB}">
      <dgm:prSet/>
      <dgm:spPr/>
      <dgm:t>
        <a:bodyPr/>
        <a:lstStyle/>
        <a:p>
          <a:pPr rtl="1"/>
          <a:endParaRPr lang="ar-SA"/>
        </a:p>
      </dgm:t>
    </dgm:pt>
    <dgm:pt modelId="{F1512BA2-55F4-491D-BA97-DD52854556E9}">
      <dgm:prSet phldrT="[نص]"/>
      <dgm:spPr/>
      <dgm:t>
        <a:bodyPr/>
        <a:lstStyle/>
        <a:p>
          <a:pPr rtl="1"/>
          <a:r>
            <a:rPr lang="ar-SA" dirty="0"/>
            <a:t>20 تصميم توعوي</a:t>
          </a:r>
        </a:p>
      </dgm:t>
    </dgm:pt>
    <dgm:pt modelId="{D3721233-66E7-4269-AECA-ED4ED57552ED}" type="parTrans" cxnId="{429AAD20-A714-4ED8-9012-1C5DECB6775C}">
      <dgm:prSet/>
      <dgm:spPr/>
      <dgm:t>
        <a:bodyPr/>
        <a:lstStyle/>
        <a:p>
          <a:pPr rtl="1"/>
          <a:endParaRPr lang="ar-SA"/>
        </a:p>
      </dgm:t>
    </dgm:pt>
    <dgm:pt modelId="{7F8F4D49-0E40-4E33-95AD-937F6BC07989}" type="sibTrans" cxnId="{429AAD20-A714-4ED8-9012-1C5DECB6775C}">
      <dgm:prSet/>
      <dgm:spPr/>
      <dgm:t>
        <a:bodyPr/>
        <a:lstStyle/>
        <a:p>
          <a:pPr rtl="1"/>
          <a:endParaRPr lang="ar-SA"/>
        </a:p>
      </dgm:t>
    </dgm:pt>
    <dgm:pt modelId="{FF51EFA0-2320-4F6E-BD21-DB71CEE2D293}">
      <dgm:prSet phldrT="[نص]"/>
      <dgm:spPr/>
      <dgm:t>
        <a:bodyPr/>
        <a:lstStyle/>
        <a:p>
          <a:pPr rtl="1"/>
          <a:r>
            <a:rPr lang="ar-SA" dirty="0"/>
            <a:t>487 مستفيد</a:t>
          </a:r>
        </a:p>
      </dgm:t>
    </dgm:pt>
    <dgm:pt modelId="{9DCDD557-6EE8-4525-996A-14B3883B4772}" type="parTrans" cxnId="{849E5E94-7602-4D84-BACC-D025C9E160B9}">
      <dgm:prSet/>
      <dgm:spPr/>
      <dgm:t>
        <a:bodyPr/>
        <a:lstStyle/>
        <a:p>
          <a:pPr rtl="1"/>
          <a:endParaRPr lang="ar-SA"/>
        </a:p>
      </dgm:t>
    </dgm:pt>
    <dgm:pt modelId="{AE6F458F-F13B-428C-B52C-D239911D678D}" type="sibTrans" cxnId="{849E5E94-7602-4D84-BACC-D025C9E160B9}">
      <dgm:prSet/>
      <dgm:spPr/>
      <dgm:t>
        <a:bodyPr/>
        <a:lstStyle/>
        <a:p>
          <a:pPr rtl="1"/>
          <a:endParaRPr lang="ar-SA"/>
        </a:p>
      </dgm:t>
    </dgm:pt>
    <dgm:pt modelId="{D1CCB67D-566B-4971-B78B-A3BC8271CDE7}">
      <dgm:prSet phldrT="[نص]"/>
      <dgm:spPr/>
      <dgm:t>
        <a:bodyPr/>
        <a:lstStyle/>
        <a:p>
          <a:pPr rtl="1"/>
          <a:r>
            <a:rPr lang="ar-SA" dirty="0"/>
            <a:t>3 مرات ظهور اعلامي</a:t>
          </a:r>
        </a:p>
      </dgm:t>
    </dgm:pt>
    <dgm:pt modelId="{3E30ABD6-313F-4718-97B2-155488EA7A75}" type="parTrans" cxnId="{19285606-6872-4D1B-97F6-82B1EA56C3CE}">
      <dgm:prSet/>
      <dgm:spPr/>
      <dgm:t>
        <a:bodyPr/>
        <a:lstStyle/>
        <a:p>
          <a:pPr rtl="1"/>
          <a:endParaRPr lang="ar-SA"/>
        </a:p>
      </dgm:t>
    </dgm:pt>
    <dgm:pt modelId="{2D3B7D90-FD2C-4EB2-8348-6E98088473A1}" type="sibTrans" cxnId="{19285606-6872-4D1B-97F6-82B1EA56C3CE}">
      <dgm:prSet/>
      <dgm:spPr/>
      <dgm:t>
        <a:bodyPr/>
        <a:lstStyle/>
        <a:p>
          <a:pPr rtl="1"/>
          <a:endParaRPr lang="ar-SA"/>
        </a:p>
      </dgm:t>
    </dgm:pt>
    <dgm:pt modelId="{F0895319-7FA6-4E64-89BD-B30C5112F434}">
      <dgm:prSet phldrT="[نص]"/>
      <dgm:spPr/>
      <dgm:t>
        <a:bodyPr/>
        <a:lstStyle/>
        <a:p>
          <a:pPr rtl="1"/>
          <a:r>
            <a:rPr lang="ar-SA" dirty="0"/>
            <a:t>215 متطوع</a:t>
          </a:r>
        </a:p>
      </dgm:t>
    </dgm:pt>
    <dgm:pt modelId="{2295DE09-05B2-4FF3-9E87-5B3E3161FA10}" type="parTrans" cxnId="{149376C6-81BD-4642-878A-A4AF878B5F18}">
      <dgm:prSet/>
      <dgm:spPr/>
      <dgm:t>
        <a:bodyPr/>
        <a:lstStyle/>
        <a:p>
          <a:pPr rtl="1"/>
          <a:endParaRPr lang="ar-SA"/>
        </a:p>
      </dgm:t>
    </dgm:pt>
    <dgm:pt modelId="{9E81832F-C146-4A82-88F6-450A190D6D73}" type="sibTrans" cxnId="{149376C6-81BD-4642-878A-A4AF878B5F18}">
      <dgm:prSet/>
      <dgm:spPr/>
      <dgm:t>
        <a:bodyPr/>
        <a:lstStyle/>
        <a:p>
          <a:pPr rtl="1"/>
          <a:endParaRPr lang="ar-SA"/>
        </a:p>
      </dgm:t>
    </dgm:pt>
    <dgm:pt modelId="{98565EC0-758F-4EF1-BB71-EC375409A843}">
      <dgm:prSet phldrT="[نص]"/>
      <dgm:spPr/>
      <dgm:t>
        <a:bodyPr/>
        <a:lstStyle/>
        <a:p>
          <a:pPr rtl="1"/>
          <a:r>
            <a:rPr lang="ar-SA" dirty="0"/>
            <a:t>838 ساعة تطوعية </a:t>
          </a:r>
        </a:p>
      </dgm:t>
    </dgm:pt>
    <dgm:pt modelId="{E161F30D-9121-4B3E-A7FE-F1B9F58F1F00}" type="parTrans" cxnId="{B04C05D8-E33B-4AF1-8122-60BDED8192DC}">
      <dgm:prSet/>
      <dgm:spPr/>
      <dgm:t>
        <a:bodyPr/>
        <a:lstStyle/>
        <a:p>
          <a:pPr rtl="1"/>
          <a:endParaRPr lang="ar-SA"/>
        </a:p>
      </dgm:t>
    </dgm:pt>
    <dgm:pt modelId="{85AF0C18-7E4B-4128-8815-54D960B9053F}" type="sibTrans" cxnId="{B04C05D8-E33B-4AF1-8122-60BDED8192DC}">
      <dgm:prSet/>
      <dgm:spPr/>
      <dgm:t>
        <a:bodyPr/>
        <a:lstStyle/>
        <a:p>
          <a:pPr rtl="1"/>
          <a:endParaRPr lang="ar-SA"/>
        </a:p>
      </dgm:t>
    </dgm:pt>
    <dgm:pt modelId="{78059D4A-3E33-4CA0-9C3B-ED0A1693CBE1}">
      <dgm:prSet phldrT="[نص]"/>
      <dgm:spPr/>
      <dgm:t>
        <a:bodyPr/>
        <a:lstStyle/>
        <a:p>
          <a:pPr rtl="1"/>
          <a:r>
            <a:rPr lang="ar-SA" dirty="0"/>
            <a:t>نسبة رضا 100% من المتطوعين</a:t>
          </a:r>
        </a:p>
      </dgm:t>
    </dgm:pt>
    <dgm:pt modelId="{9652F22C-6907-4B31-B5A5-DA7C06197BB8}" type="parTrans" cxnId="{4E2AC470-338F-45BC-9922-F5D3BDA08355}">
      <dgm:prSet/>
      <dgm:spPr/>
      <dgm:t>
        <a:bodyPr/>
        <a:lstStyle/>
        <a:p>
          <a:pPr rtl="1"/>
          <a:endParaRPr lang="ar-SA"/>
        </a:p>
      </dgm:t>
    </dgm:pt>
    <dgm:pt modelId="{BC9679E2-3D40-4F5A-A79B-9B0B97651F6D}" type="sibTrans" cxnId="{4E2AC470-338F-45BC-9922-F5D3BDA08355}">
      <dgm:prSet/>
      <dgm:spPr/>
      <dgm:t>
        <a:bodyPr/>
        <a:lstStyle/>
        <a:p>
          <a:pPr rtl="1"/>
          <a:endParaRPr lang="ar-SA"/>
        </a:p>
      </dgm:t>
    </dgm:pt>
    <dgm:pt modelId="{32060757-57EF-4F83-9BB6-336707D0F575}">
      <dgm:prSet phldrT="[نص]"/>
      <dgm:spPr/>
      <dgm:t>
        <a:bodyPr/>
        <a:lstStyle/>
        <a:p>
          <a:pPr rtl="1"/>
          <a:r>
            <a:rPr lang="ar-SA" dirty="0"/>
            <a:t>6 شراكات مجتمعية </a:t>
          </a:r>
        </a:p>
      </dgm:t>
    </dgm:pt>
    <dgm:pt modelId="{1DD7C8B1-FC9D-42A8-B610-D3F689B69BA7}" type="parTrans" cxnId="{976CDF92-AD8D-4C6D-B20E-F10EBFA59555}">
      <dgm:prSet/>
      <dgm:spPr/>
      <dgm:t>
        <a:bodyPr/>
        <a:lstStyle/>
        <a:p>
          <a:pPr rtl="1"/>
          <a:endParaRPr lang="ar-SA"/>
        </a:p>
      </dgm:t>
    </dgm:pt>
    <dgm:pt modelId="{E9813C9E-B1F7-4768-94D5-6982AD413903}" type="sibTrans" cxnId="{976CDF92-AD8D-4C6D-B20E-F10EBFA59555}">
      <dgm:prSet/>
      <dgm:spPr/>
      <dgm:t>
        <a:bodyPr/>
        <a:lstStyle/>
        <a:p>
          <a:pPr rtl="1"/>
          <a:endParaRPr lang="ar-SA"/>
        </a:p>
      </dgm:t>
    </dgm:pt>
    <dgm:pt modelId="{0BE8DCD9-B97A-4ABF-92E4-CC0FC8A4F82C}" type="pres">
      <dgm:prSet presAssocID="{2F0FD82D-2563-4653-B2D3-8607992BDA50}" presName="composite" presStyleCnt="0">
        <dgm:presLayoutVars>
          <dgm:chMax val="1"/>
          <dgm:dir/>
          <dgm:resizeHandles val="exact"/>
        </dgm:presLayoutVars>
      </dgm:prSet>
      <dgm:spPr/>
    </dgm:pt>
    <dgm:pt modelId="{CC45C163-7EBE-4231-8C0E-8C06D540BCC5}" type="pres">
      <dgm:prSet presAssocID="{2F0FD82D-2563-4653-B2D3-8607992BDA50}" presName="radial" presStyleCnt="0">
        <dgm:presLayoutVars>
          <dgm:animLvl val="ctr"/>
        </dgm:presLayoutVars>
      </dgm:prSet>
      <dgm:spPr/>
    </dgm:pt>
    <dgm:pt modelId="{73A42C4B-33F1-46BA-95D1-C7BFCBE78A76}" type="pres">
      <dgm:prSet presAssocID="{1E15AA48-2A72-4112-A30F-BA87F158B097}" presName="centerShape" presStyleLbl="vennNode1" presStyleIdx="0" presStyleCnt="9" custScaleX="76629" custScaleY="76053"/>
      <dgm:spPr/>
    </dgm:pt>
    <dgm:pt modelId="{166D3AFE-339B-4B31-AE6E-CF95D64B469A}" type="pres">
      <dgm:prSet presAssocID="{EA09B24E-4A28-4239-A863-85CA1E4B6B15}" presName="node" presStyleLbl="vennNode1" presStyleIdx="1" presStyleCnt="9">
        <dgm:presLayoutVars>
          <dgm:bulletEnabled val="1"/>
        </dgm:presLayoutVars>
      </dgm:prSet>
      <dgm:spPr/>
    </dgm:pt>
    <dgm:pt modelId="{8C691D8F-0D35-41DF-91E2-26608B36634E}" type="pres">
      <dgm:prSet presAssocID="{F1512BA2-55F4-491D-BA97-DD52854556E9}" presName="node" presStyleLbl="vennNode1" presStyleIdx="2" presStyleCnt="9">
        <dgm:presLayoutVars>
          <dgm:bulletEnabled val="1"/>
        </dgm:presLayoutVars>
      </dgm:prSet>
      <dgm:spPr/>
    </dgm:pt>
    <dgm:pt modelId="{43608A9D-9099-42DD-9F96-948CCB1698F2}" type="pres">
      <dgm:prSet presAssocID="{FF51EFA0-2320-4F6E-BD21-DB71CEE2D293}" presName="node" presStyleLbl="vennNode1" presStyleIdx="3" presStyleCnt="9">
        <dgm:presLayoutVars>
          <dgm:bulletEnabled val="1"/>
        </dgm:presLayoutVars>
      </dgm:prSet>
      <dgm:spPr/>
    </dgm:pt>
    <dgm:pt modelId="{3B4743FD-8F9B-4C51-BD76-0ED5A2410D97}" type="pres">
      <dgm:prSet presAssocID="{D1CCB67D-566B-4971-B78B-A3BC8271CDE7}" presName="node" presStyleLbl="vennNode1" presStyleIdx="4" presStyleCnt="9">
        <dgm:presLayoutVars>
          <dgm:bulletEnabled val="1"/>
        </dgm:presLayoutVars>
      </dgm:prSet>
      <dgm:spPr/>
    </dgm:pt>
    <dgm:pt modelId="{170CCD5F-E755-48E4-9398-C47EFE6E8D95}" type="pres">
      <dgm:prSet presAssocID="{F0895319-7FA6-4E64-89BD-B30C5112F434}" presName="node" presStyleLbl="vennNode1" presStyleIdx="5" presStyleCnt="9">
        <dgm:presLayoutVars>
          <dgm:bulletEnabled val="1"/>
        </dgm:presLayoutVars>
      </dgm:prSet>
      <dgm:spPr/>
    </dgm:pt>
    <dgm:pt modelId="{B05DBE08-9BA2-4341-AD1F-092488CC6899}" type="pres">
      <dgm:prSet presAssocID="{98565EC0-758F-4EF1-BB71-EC375409A843}" presName="node" presStyleLbl="vennNode1" presStyleIdx="6" presStyleCnt="9">
        <dgm:presLayoutVars>
          <dgm:bulletEnabled val="1"/>
        </dgm:presLayoutVars>
      </dgm:prSet>
      <dgm:spPr/>
    </dgm:pt>
    <dgm:pt modelId="{C112CAE3-E707-4281-BF18-14946C455DC4}" type="pres">
      <dgm:prSet presAssocID="{78059D4A-3E33-4CA0-9C3B-ED0A1693CBE1}" presName="node" presStyleLbl="vennNode1" presStyleIdx="7" presStyleCnt="9">
        <dgm:presLayoutVars>
          <dgm:bulletEnabled val="1"/>
        </dgm:presLayoutVars>
      </dgm:prSet>
      <dgm:spPr/>
    </dgm:pt>
    <dgm:pt modelId="{6B38978C-4F80-43A5-8755-1D40BB11DE23}" type="pres">
      <dgm:prSet presAssocID="{32060757-57EF-4F83-9BB6-336707D0F575}" presName="node" presStyleLbl="vennNode1" presStyleIdx="8" presStyleCnt="9">
        <dgm:presLayoutVars>
          <dgm:bulletEnabled val="1"/>
        </dgm:presLayoutVars>
      </dgm:prSet>
      <dgm:spPr/>
    </dgm:pt>
  </dgm:ptLst>
  <dgm:cxnLst>
    <dgm:cxn modelId="{19285606-6872-4D1B-97F6-82B1EA56C3CE}" srcId="{1E15AA48-2A72-4112-A30F-BA87F158B097}" destId="{D1CCB67D-566B-4971-B78B-A3BC8271CDE7}" srcOrd="3" destOrd="0" parTransId="{3E30ABD6-313F-4718-97B2-155488EA7A75}" sibTransId="{2D3B7D90-FD2C-4EB2-8348-6E98088473A1}"/>
    <dgm:cxn modelId="{4E1A6E08-819C-4C19-BA77-10BDDD10D40A}" type="presOf" srcId="{98565EC0-758F-4EF1-BB71-EC375409A843}" destId="{B05DBE08-9BA2-4341-AD1F-092488CC6899}" srcOrd="0" destOrd="0" presId="urn:microsoft.com/office/officeart/2005/8/layout/radial3"/>
    <dgm:cxn modelId="{D9F16B09-B6EF-4543-B33F-EDFF267D3A3C}" type="presOf" srcId="{F0895319-7FA6-4E64-89BD-B30C5112F434}" destId="{170CCD5F-E755-48E4-9398-C47EFE6E8D95}" srcOrd="0" destOrd="0" presId="urn:microsoft.com/office/officeart/2005/8/layout/radial3"/>
    <dgm:cxn modelId="{6FD25615-3647-4957-8316-9B9D800E720B}" type="presOf" srcId="{D1CCB67D-566B-4971-B78B-A3BC8271CDE7}" destId="{3B4743FD-8F9B-4C51-BD76-0ED5A2410D97}" srcOrd="0" destOrd="0" presId="urn:microsoft.com/office/officeart/2005/8/layout/radial3"/>
    <dgm:cxn modelId="{C1333D1B-B8E0-46CD-961C-5F3BB25007E7}" srcId="{2F0FD82D-2563-4653-B2D3-8607992BDA50}" destId="{1E15AA48-2A72-4112-A30F-BA87F158B097}" srcOrd="0" destOrd="0" parTransId="{FA80AB26-898B-4215-80E0-647493A5576D}" sibTransId="{E7D3F2A8-BDE2-4969-834C-6D0B13164F31}"/>
    <dgm:cxn modelId="{429AAD20-A714-4ED8-9012-1C5DECB6775C}" srcId="{1E15AA48-2A72-4112-A30F-BA87F158B097}" destId="{F1512BA2-55F4-491D-BA97-DD52854556E9}" srcOrd="1" destOrd="0" parTransId="{D3721233-66E7-4269-AECA-ED4ED57552ED}" sibTransId="{7F8F4D49-0E40-4E33-95AD-937F6BC07989}"/>
    <dgm:cxn modelId="{ACD24423-9FAE-4DB2-83F4-202EB5F2B861}" type="presOf" srcId="{1E15AA48-2A72-4112-A30F-BA87F158B097}" destId="{73A42C4B-33F1-46BA-95D1-C7BFCBE78A76}" srcOrd="0" destOrd="0" presId="urn:microsoft.com/office/officeart/2005/8/layout/radial3"/>
    <dgm:cxn modelId="{29F88B32-6BAF-45CF-83A4-A98FF2E3474C}" type="presOf" srcId="{78059D4A-3E33-4CA0-9C3B-ED0A1693CBE1}" destId="{C112CAE3-E707-4281-BF18-14946C455DC4}" srcOrd="0" destOrd="0" presId="urn:microsoft.com/office/officeart/2005/8/layout/radial3"/>
    <dgm:cxn modelId="{3176005F-CECC-46D7-92A9-9A9A8C8F7B14}" type="presOf" srcId="{EA09B24E-4A28-4239-A863-85CA1E4B6B15}" destId="{166D3AFE-339B-4B31-AE6E-CF95D64B469A}" srcOrd="0" destOrd="0" presId="urn:microsoft.com/office/officeart/2005/8/layout/radial3"/>
    <dgm:cxn modelId="{4E2AC470-338F-45BC-9922-F5D3BDA08355}" srcId="{1E15AA48-2A72-4112-A30F-BA87F158B097}" destId="{78059D4A-3E33-4CA0-9C3B-ED0A1693CBE1}" srcOrd="6" destOrd="0" parTransId="{9652F22C-6907-4B31-B5A5-DA7C06197BB8}" sibTransId="{BC9679E2-3D40-4F5A-A79B-9B0B97651F6D}"/>
    <dgm:cxn modelId="{116AE756-E42B-4720-A528-DE67461C0ACC}" type="presOf" srcId="{32060757-57EF-4F83-9BB6-336707D0F575}" destId="{6B38978C-4F80-43A5-8755-1D40BB11DE23}" srcOrd="0" destOrd="0" presId="urn:microsoft.com/office/officeart/2005/8/layout/radial3"/>
    <dgm:cxn modelId="{D552317E-A518-4A9F-8503-26A23153F689}" type="presOf" srcId="{F1512BA2-55F4-491D-BA97-DD52854556E9}" destId="{8C691D8F-0D35-41DF-91E2-26608B36634E}" srcOrd="0" destOrd="0" presId="urn:microsoft.com/office/officeart/2005/8/layout/radial3"/>
    <dgm:cxn modelId="{976CDF92-AD8D-4C6D-B20E-F10EBFA59555}" srcId="{1E15AA48-2A72-4112-A30F-BA87F158B097}" destId="{32060757-57EF-4F83-9BB6-336707D0F575}" srcOrd="7" destOrd="0" parTransId="{1DD7C8B1-FC9D-42A8-B610-D3F689B69BA7}" sibTransId="{E9813C9E-B1F7-4768-94D5-6982AD413903}"/>
    <dgm:cxn modelId="{849E5E94-7602-4D84-BACC-D025C9E160B9}" srcId="{1E15AA48-2A72-4112-A30F-BA87F158B097}" destId="{FF51EFA0-2320-4F6E-BD21-DB71CEE2D293}" srcOrd="2" destOrd="0" parTransId="{9DCDD557-6EE8-4525-996A-14B3883B4772}" sibTransId="{AE6F458F-F13B-428C-B52C-D239911D678D}"/>
    <dgm:cxn modelId="{06223DA8-8BA2-4C64-9A92-70B07D94AFA7}" type="presOf" srcId="{FF51EFA0-2320-4F6E-BD21-DB71CEE2D293}" destId="{43608A9D-9099-42DD-9F96-948CCB1698F2}" srcOrd="0" destOrd="0" presId="urn:microsoft.com/office/officeart/2005/8/layout/radial3"/>
    <dgm:cxn modelId="{A13B3FB3-F4C0-4133-B32F-D99943BEA8EB}" srcId="{1E15AA48-2A72-4112-A30F-BA87F158B097}" destId="{EA09B24E-4A28-4239-A863-85CA1E4B6B15}" srcOrd="0" destOrd="0" parTransId="{E999A5E9-E1CD-44FA-ABB6-26CD9B25BFD9}" sibTransId="{DB9CB743-D591-4171-AAE7-005DAC4E6605}"/>
    <dgm:cxn modelId="{149376C6-81BD-4642-878A-A4AF878B5F18}" srcId="{1E15AA48-2A72-4112-A30F-BA87F158B097}" destId="{F0895319-7FA6-4E64-89BD-B30C5112F434}" srcOrd="4" destOrd="0" parTransId="{2295DE09-05B2-4FF3-9E87-5B3E3161FA10}" sibTransId="{9E81832F-C146-4A82-88F6-450A190D6D73}"/>
    <dgm:cxn modelId="{B04C05D8-E33B-4AF1-8122-60BDED8192DC}" srcId="{1E15AA48-2A72-4112-A30F-BA87F158B097}" destId="{98565EC0-758F-4EF1-BB71-EC375409A843}" srcOrd="5" destOrd="0" parTransId="{E161F30D-9121-4B3E-A7FE-F1B9F58F1F00}" sibTransId="{85AF0C18-7E4B-4128-8815-54D960B9053F}"/>
    <dgm:cxn modelId="{538FC3EC-94D7-449F-8647-7B0A77F49B76}" type="presOf" srcId="{2F0FD82D-2563-4653-B2D3-8607992BDA50}" destId="{0BE8DCD9-B97A-4ABF-92E4-CC0FC8A4F82C}" srcOrd="0" destOrd="0" presId="urn:microsoft.com/office/officeart/2005/8/layout/radial3"/>
    <dgm:cxn modelId="{37656ECC-A388-4417-BFF0-A2E8C87B753A}" type="presParOf" srcId="{0BE8DCD9-B97A-4ABF-92E4-CC0FC8A4F82C}" destId="{CC45C163-7EBE-4231-8C0E-8C06D540BCC5}" srcOrd="0" destOrd="0" presId="urn:microsoft.com/office/officeart/2005/8/layout/radial3"/>
    <dgm:cxn modelId="{CE3A6C1C-47F1-4619-A517-EADA81619CF6}" type="presParOf" srcId="{CC45C163-7EBE-4231-8C0E-8C06D540BCC5}" destId="{73A42C4B-33F1-46BA-95D1-C7BFCBE78A76}" srcOrd="0" destOrd="0" presId="urn:microsoft.com/office/officeart/2005/8/layout/radial3"/>
    <dgm:cxn modelId="{4555CABE-776F-4D8D-B94F-D696DC5705BE}" type="presParOf" srcId="{CC45C163-7EBE-4231-8C0E-8C06D540BCC5}" destId="{166D3AFE-339B-4B31-AE6E-CF95D64B469A}" srcOrd="1" destOrd="0" presId="urn:microsoft.com/office/officeart/2005/8/layout/radial3"/>
    <dgm:cxn modelId="{C9AD1BD7-39E7-45C5-B02E-9152C768A41B}" type="presParOf" srcId="{CC45C163-7EBE-4231-8C0E-8C06D540BCC5}" destId="{8C691D8F-0D35-41DF-91E2-26608B36634E}" srcOrd="2" destOrd="0" presId="urn:microsoft.com/office/officeart/2005/8/layout/radial3"/>
    <dgm:cxn modelId="{899431B5-9F72-422B-9FED-8E0754CA8F76}" type="presParOf" srcId="{CC45C163-7EBE-4231-8C0E-8C06D540BCC5}" destId="{43608A9D-9099-42DD-9F96-948CCB1698F2}" srcOrd="3" destOrd="0" presId="urn:microsoft.com/office/officeart/2005/8/layout/radial3"/>
    <dgm:cxn modelId="{B0289C6C-17ED-4E18-AD1B-9DBBE23E0ACC}" type="presParOf" srcId="{CC45C163-7EBE-4231-8C0E-8C06D540BCC5}" destId="{3B4743FD-8F9B-4C51-BD76-0ED5A2410D97}" srcOrd="4" destOrd="0" presId="urn:microsoft.com/office/officeart/2005/8/layout/radial3"/>
    <dgm:cxn modelId="{C559DEDD-B95A-48A2-A39D-515A549FC404}" type="presParOf" srcId="{CC45C163-7EBE-4231-8C0E-8C06D540BCC5}" destId="{170CCD5F-E755-48E4-9398-C47EFE6E8D95}" srcOrd="5" destOrd="0" presId="urn:microsoft.com/office/officeart/2005/8/layout/radial3"/>
    <dgm:cxn modelId="{552A1DC1-EC43-4B82-9B30-F21943EBD591}" type="presParOf" srcId="{CC45C163-7EBE-4231-8C0E-8C06D540BCC5}" destId="{B05DBE08-9BA2-4341-AD1F-092488CC6899}" srcOrd="6" destOrd="0" presId="urn:microsoft.com/office/officeart/2005/8/layout/radial3"/>
    <dgm:cxn modelId="{819CB282-18F9-413A-9DED-43CE9D0DEBAB}" type="presParOf" srcId="{CC45C163-7EBE-4231-8C0E-8C06D540BCC5}" destId="{C112CAE3-E707-4281-BF18-14946C455DC4}" srcOrd="7" destOrd="0" presId="urn:microsoft.com/office/officeart/2005/8/layout/radial3"/>
    <dgm:cxn modelId="{E06553C8-F682-4E3D-8A2E-CA6A267FCDC5}" type="presParOf" srcId="{CC45C163-7EBE-4231-8C0E-8C06D540BCC5}" destId="{6B38978C-4F80-43A5-8755-1D40BB11DE23}" srcOrd="8"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05500-13AA-4536-B360-46ED5C004E88}">
      <dsp:nvSpPr>
        <dsp:cNvPr id="0" name=""/>
        <dsp:cNvSpPr/>
      </dsp:nvSpPr>
      <dsp:spPr>
        <a:xfrm>
          <a:off x="1351955" y="2622866"/>
          <a:ext cx="149518" cy="1166240"/>
        </a:xfrm>
        <a:custGeom>
          <a:avLst/>
          <a:gdLst/>
          <a:ahLst/>
          <a:cxnLst/>
          <a:rect l="0" t="0" r="0" b="0"/>
          <a:pathLst>
            <a:path>
              <a:moveTo>
                <a:pt x="0" y="0"/>
              </a:moveTo>
              <a:lnTo>
                <a:pt x="0" y="1166240"/>
              </a:lnTo>
              <a:lnTo>
                <a:pt x="149518" y="116624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273F6B-FB05-48CA-82D5-39BB11016BF5}">
      <dsp:nvSpPr>
        <dsp:cNvPr id="0" name=""/>
        <dsp:cNvSpPr/>
      </dsp:nvSpPr>
      <dsp:spPr>
        <a:xfrm>
          <a:off x="1351955" y="2622866"/>
          <a:ext cx="149518" cy="458521"/>
        </a:xfrm>
        <a:custGeom>
          <a:avLst/>
          <a:gdLst/>
          <a:ahLst/>
          <a:cxnLst/>
          <a:rect l="0" t="0" r="0" b="0"/>
          <a:pathLst>
            <a:path>
              <a:moveTo>
                <a:pt x="0" y="0"/>
              </a:moveTo>
              <a:lnTo>
                <a:pt x="0" y="458521"/>
              </a:lnTo>
              <a:lnTo>
                <a:pt x="149518" y="45852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9EED09B-8350-4B47-ABD0-B53738C898AF}">
      <dsp:nvSpPr>
        <dsp:cNvPr id="0" name=""/>
        <dsp:cNvSpPr/>
      </dsp:nvSpPr>
      <dsp:spPr>
        <a:xfrm>
          <a:off x="1704950" y="1915148"/>
          <a:ext cx="91440" cy="209325"/>
        </a:xfrm>
        <a:custGeom>
          <a:avLst/>
          <a:gdLst/>
          <a:ahLst/>
          <a:cxnLst/>
          <a:rect l="0" t="0" r="0" b="0"/>
          <a:pathLst>
            <a:path>
              <a:moveTo>
                <a:pt x="45720" y="0"/>
              </a:moveTo>
              <a:lnTo>
                <a:pt x="45720" y="20932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7ECCDD1-1232-4C5E-A822-D26B8A0C1866}">
      <dsp:nvSpPr>
        <dsp:cNvPr id="0" name=""/>
        <dsp:cNvSpPr/>
      </dsp:nvSpPr>
      <dsp:spPr>
        <a:xfrm>
          <a:off x="1147614" y="1207429"/>
          <a:ext cx="104662" cy="458521"/>
        </a:xfrm>
        <a:custGeom>
          <a:avLst/>
          <a:gdLst/>
          <a:ahLst/>
          <a:cxnLst/>
          <a:rect l="0" t="0" r="0" b="0"/>
          <a:pathLst>
            <a:path>
              <a:moveTo>
                <a:pt x="0" y="0"/>
              </a:moveTo>
              <a:lnTo>
                <a:pt x="0" y="458521"/>
              </a:lnTo>
              <a:lnTo>
                <a:pt x="104662" y="45852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5EC22FA-8FD6-450D-9D04-6B97111C42D3}">
      <dsp:nvSpPr>
        <dsp:cNvPr id="0" name=""/>
        <dsp:cNvSpPr/>
      </dsp:nvSpPr>
      <dsp:spPr>
        <a:xfrm>
          <a:off x="1147614" y="499710"/>
          <a:ext cx="2434651" cy="209325"/>
        </a:xfrm>
        <a:custGeom>
          <a:avLst/>
          <a:gdLst/>
          <a:ahLst/>
          <a:cxnLst/>
          <a:rect l="0" t="0" r="0" b="0"/>
          <a:pathLst>
            <a:path>
              <a:moveTo>
                <a:pt x="2434651" y="0"/>
              </a:moveTo>
              <a:lnTo>
                <a:pt x="2434651" y="104662"/>
              </a:lnTo>
              <a:lnTo>
                <a:pt x="0" y="104662"/>
              </a:lnTo>
              <a:lnTo>
                <a:pt x="0" y="20932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94279EA-D284-42B1-8313-527DF845E5C3}">
      <dsp:nvSpPr>
        <dsp:cNvPr id="0" name=""/>
        <dsp:cNvSpPr/>
      </dsp:nvSpPr>
      <dsp:spPr>
        <a:xfrm>
          <a:off x="2956782" y="1207429"/>
          <a:ext cx="104662" cy="458521"/>
        </a:xfrm>
        <a:custGeom>
          <a:avLst/>
          <a:gdLst/>
          <a:ahLst/>
          <a:cxnLst/>
          <a:rect l="0" t="0" r="0" b="0"/>
          <a:pathLst>
            <a:path>
              <a:moveTo>
                <a:pt x="0" y="0"/>
              </a:moveTo>
              <a:lnTo>
                <a:pt x="0" y="458521"/>
              </a:lnTo>
              <a:lnTo>
                <a:pt x="104662" y="45852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D2E08B1-EA18-48A7-9C8D-48422603B424}">
      <dsp:nvSpPr>
        <dsp:cNvPr id="0" name=""/>
        <dsp:cNvSpPr/>
      </dsp:nvSpPr>
      <dsp:spPr>
        <a:xfrm>
          <a:off x="2558067" y="2622866"/>
          <a:ext cx="149518" cy="1873959"/>
        </a:xfrm>
        <a:custGeom>
          <a:avLst/>
          <a:gdLst/>
          <a:ahLst/>
          <a:cxnLst/>
          <a:rect l="0" t="0" r="0" b="0"/>
          <a:pathLst>
            <a:path>
              <a:moveTo>
                <a:pt x="0" y="0"/>
              </a:moveTo>
              <a:lnTo>
                <a:pt x="0" y="1873959"/>
              </a:lnTo>
              <a:lnTo>
                <a:pt x="149518" y="187395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D592FE5-F501-4D4C-B981-A94927E6B363}">
      <dsp:nvSpPr>
        <dsp:cNvPr id="0" name=""/>
        <dsp:cNvSpPr/>
      </dsp:nvSpPr>
      <dsp:spPr>
        <a:xfrm>
          <a:off x="2558067" y="2622866"/>
          <a:ext cx="149518" cy="1166240"/>
        </a:xfrm>
        <a:custGeom>
          <a:avLst/>
          <a:gdLst/>
          <a:ahLst/>
          <a:cxnLst/>
          <a:rect l="0" t="0" r="0" b="0"/>
          <a:pathLst>
            <a:path>
              <a:moveTo>
                <a:pt x="0" y="0"/>
              </a:moveTo>
              <a:lnTo>
                <a:pt x="0" y="1166240"/>
              </a:lnTo>
              <a:lnTo>
                <a:pt x="149518" y="116624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1FB4AFD-9F44-4C5E-8EBC-3E5F720AE963}">
      <dsp:nvSpPr>
        <dsp:cNvPr id="0" name=""/>
        <dsp:cNvSpPr/>
      </dsp:nvSpPr>
      <dsp:spPr>
        <a:xfrm>
          <a:off x="2558067" y="2622866"/>
          <a:ext cx="149518" cy="458521"/>
        </a:xfrm>
        <a:custGeom>
          <a:avLst/>
          <a:gdLst/>
          <a:ahLst/>
          <a:cxnLst/>
          <a:rect l="0" t="0" r="0" b="0"/>
          <a:pathLst>
            <a:path>
              <a:moveTo>
                <a:pt x="0" y="0"/>
              </a:moveTo>
              <a:lnTo>
                <a:pt x="0" y="458521"/>
              </a:lnTo>
              <a:lnTo>
                <a:pt x="149518" y="45852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1BEDEBB-EC80-4139-8A2B-F57C2D1B1CE2}">
      <dsp:nvSpPr>
        <dsp:cNvPr id="0" name=""/>
        <dsp:cNvSpPr/>
      </dsp:nvSpPr>
      <dsp:spPr>
        <a:xfrm>
          <a:off x="2911062" y="1207429"/>
          <a:ext cx="91440" cy="917043"/>
        </a:xfrm>
        <a:custGeom>
          <a:avLst/>
          <a:gdLst/>
          <a:ahLst/>
          <a:cxnLst/>
          <a:rect l="0" t="0" r="0" b="0"/>
          <a:pathLst>
            <a:path>
              <a:moveTo>
                <a:pt x="45720" y="0"/>
              </a:moveTo>
              <a:lnTo>
                <a:pt x="45720" y="917043"/>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DBE8E7-50A7-420A-8A48-7936F7538389}">
      <dsp:nvSpPr>
        <dsp:cNvPr id="0" name=""/>
        <dsp:cNvSpPr/>
      </dsp:nvSpPr>
      <dsp:spPr>
        <a:xfrm>
          <a:off x="2956782" y="499710"/>
          <a:ext cx="625483" cy="209325"/>
        </a:xfrm>
        <a:custGeom>
          <a:avLst/>
          <a:gdLst/>
          <a:ahLst/>
          <a:cxnLst/>
          <a:rect l="0" t="0" r="0" b="0"/>
          <a:pathLst>
            <a:path>
              <a:moveTo>
                <a:pt x="625483" y="0"/>
              </a:moveTo>
              <a:lnTo>
                <a:pt x="625483" y="104662"/>
              </a:lnTo>
              <a:lnTo>
                <a:pt x="0" y="104662"/>
              </a:lnTo>
              <a:lnTo>
                <a:pt x="0" y="20932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14CB305-F0AB-408C-8429-72B14FA2A6CF}">
      <dsp:nvSpPr>
        <dsp:cNvPr id="0" name=""/>
        <dsp:cNvSpPr/>
      </dsp:nvSpPr>
      <dsp:spPr>
        <a:xfrm>
          <a:off x="4162894" y="1207429"/>
          <a:ext cx="104662" cy="458521"/>
        </a:xfrm>
        <a:custGeom>
          <a:avLst/>
          <a:gdLst/>
          <a:ahLst/>
          <a:cxnLst/>
          <a:rect l="0" t="0" r="0" b="0"/>
          <a:pathLst>
            <a:path>
              <a:moveTo>
                <a:pt x="0" y="0"/>
              </a:moveTo>
              <a:lnTo>
                <a:pt x="0" y="458521"/>
              </a:lnTo>
              <a:lnTo>
                <a:pt x="104662" y="45852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A9F6C0F-6F05-4532-8006-489C8E0B6BCD}">
      <dsp:nvSpPr>
        <dsp:cNvPr id="0" name=""/>
        <dsp:cNvSpPr/>
      </dsp:nvSpPr>
      <dsp:spPr>
        <a:xfrm>
          <a:off x="4162894" y="1207429"/>
          <a:ext cx="149518" cy="2581677"/>
        </a:xfrm>
        <a:custGeom>
          <a:avLst/>
          <a:gdLst/>
          <a:ahLst/>
          <a:cxnLst/>
          <a:rect l="0" t="0" r="0" b="0"/>
          <a:pathLst>
            <a:path>
              <a:moveTo>
                <a:pt x="0" y="0"/>
              </a:moveTo>
              <a:lnTo>
                <a:pt x="0" y="2581677"/>
              </a:lnTo>
              <a:lnTo>
                <a:pt x="149518" y="258167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2C08D70-3B65-4383-BDA9-38ABBB08E43C}">
      <dsp:nvSpPr>
        <dsp:cNvPr id="0" name=""/>
        <dsp:cNvSpPr/>
      </dsp:nvSpPr>
      <dsp:spPr>
        <a:xfrm>
          <a:off x="4162894" y="1207429"/>
          <a:ext cx="149518" cy="1873959"/>
        </a:xfrm>
        <a:custGeom>
          <a:avLst/>
          <a:gdLst/>
          <a:ahLst/>
          <a:cxnLst/>
          <a:rect l="0" t="0" r="0" b="0"/>
          <a:pathLst>
            <a:path>
              <a:moveTo>
                <a:pt x="0" y="0"/>
              </a:moveTo>
              <a:lnTo>
                <a:pt x="0" y="1873959"/>
              </a:lnTo>
              <a:lnTo>
                <a:pt x="149518" y="187395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72B7543-F12A-44DF-87CA-5CE0E48FEE51}">
      <dsp:nvSpPr>
        <dsp:cNvPr id="0" name=""/>
        <dsp:cNvSpPr/>
      </dsp:nvSpPr>
      <dsp:spPr>
        <a:xfrm>
          <a:off x="4162894" y="1207429"/>
          <a:ext cx="149518" cy="1166240"/>
        </a:xfrm>
        <a:custGeom>
          <a:avLst/>
          <a:gdLst/>
          <a:ahLst/>
          <a:cxnLst/>
          <a:rect l="0" t="0" r="0" b="0"/>
          <a:pathLst>
            <a:path>
              <a:moveTo>
                <a:pt x="0" y="0"/>
              </a:moveTo>
              <a:lnTo>
                <a:pt x="0" y="1166240"/>
              </a:lnTo>
              <a:lnTo>
                <a:pt x="149518" y="116624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499744-DB1B-47BC-B6A5-12069BD47288}">
      <dsp:nvSpPr>
        <dsp:cNvPr id="0" name=""/>
        <dsp:cNvSpPr/>
      </dsp:nvSpPr>
      <dsp:spPr>
        <a:xfrm>
          <a:off x="3582266" y="499710"/>
          <a:ext cx="580628" cy="209325"/>
        </a:xfrm>
        <a:custGeom>
          <a:avLst/>
          <a:gdLst/>
          <a:ahLst/>
          <a:cxnLst/>
          <a:rect l="0" t="0" r="0" b="0"/>
          <a:pathLst>
            <a:path>
              <a:moveTo>
                <a:pt x="0" y="0"/>
              </a:moveTo>
              <a:lnTo>
                <a:pt x="0" y="104662"/>
              </a:lnTo>
              <a:lnTo>
                <a:pt x="580628" y="104662"/>
              </a:lnTo>
              <a:lnTo>
                <a:pt x="580628" y="20932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1E0EFC5-EE37-4140-9CBA-992454872432}">
      <dsp:nvSpPr>
        <dsp:cNvPr id="0" name=""/>
        <dsp:cNvSpPr/>
      </dsp:nvSpPr>
      <dsp:spPr>
        <a:xfrm>
          <a:off x="6016917" y="1207429"/>
          <a:ext cx="104662" cy="458521"/>
        </a:xfrm>
        <a:custGeom>
          <a:avLst/>
          <a:gdLst/>
          <a:ahLst/>
          <a:cxnLst/>
          <a:rect l="0" t="0" r="0" b="0"/>
          <a:pathLst>
            <a:path>
              <a:moveTo>
                <a:pt x="0" y="0"/>
              </a:moveTo>
              <a:lnTo>
                <a:pt x="0" y="458521"/>
              </a:lnTo>
              <a:lnTo>
                <a:pt x="104662" y="45852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BBD5AC-E019-4315-B55D-8CDEBC92026B}">
      <dsp:nvSpPr>
        <dsp:cNvPr id="0" name=""/>
        <dsp:cNvSpPr/>
      </dsp:nvSpPr>
      <dsp:spPr>
        <a:xfrm>
          <a:off x="5618202" y="2622866"/>
          <a:ext cx="149518" cy="458521"/>
        </a:xfrm>
        <a:custGeom>
          <a:avLst/>
          <a:gdLst/>
          <a:ahLst/>
          <a:cxnLst/>
          <a:rect l="0" t="0" r="0" b="0"/>
          <a:pathLst>
            <a:path>
              <a:moveTo>
                <a:pt x="0" y="0"/>
              </a:moveTo>
              <a:lnTo>
                <a:pt x="0" y="458521"/>
              </a:lnTo>
              <a:lnTo>
                <a:pt x="149518" y="45852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EF200E9-A84A-436C-936A-ED4E416EA019}">
      <dsp:nvSpPr>
        <dsp:cNvPr id="0" name=""/>
        <dsp:cNvSpPr/>
      </dsp:nvSpPr>
      <dsp:spPr>
        <a:xfrm>
          <a:off x="5971197" y="1207429"/>
          <a:ext cx="91440" cy="917043"/>
        </a:xfrm>
        <a:custGeom>
          <a:avLst/>
          <a:gdLst/>
          <a:ahLst/>
          <a:cxnLst/>
          <a:rect l="0" t="0" r="0" b="0"/>
          <a:pathLst>
            <a:path>
              <a:moveTo>
                <a:pt x="45720" y="0"/>
              </a:moveTo>
              <a:lnTo>
                <a:pt x="45720" y="917043"/>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964F85-2BDC-4049-BFEC-BD7A5C5631A8}">
      <dsp:nvSpPr>
        <dsp:cNvPr id="0" name=""/>
        <dsp:cNvSpPr/>
      </dsp:nvSpPr>
      <dsp:spPr>
        <a:xfrm>
          <a:off x="3582266" y="499710"/>
          <a:ext cx="2434651" cy="209325"/>
        </a:xfrm>
        <a:custGeom>
          <a:avLst/>
          <a:gdLst/>
          <a:ahLst/>
          <a:cxnLst/>
          <a:rect l="0" t="0" r="0" b="0"/>
          <a:pathLst>
            <a:path>
              <a:moveTo>
                <a:pt x="0" y="0"/>
              </a:moveTo>
              <a:lnTo>
                <a:pt x="0" y="104662"/>
              </a:lnTo>
              <a:lnTo>
                <a:pt x="2434651" y="104662"/>
              </a:lnTo>
              <a:lnTo>
                <a:pt x="2434651" y="20932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04F8183-2463-4D73-AD26-CA2BFECAC857}">
      <dsp:nvSpPr>
        <dsp:cNvPr id="0" name=""/>
        <dsp:cNvSpPr/>
      </dsp:nvSpPr>
      <dsp:spPr>
        <a:xfrm>
          <a:off x="1700098" y="1317"/>
          <a:ext cx="3764335"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SA" sz="28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التوجه الاستراتيجي للجمعية</a:t>
          </a:r>
        </a:p>
      </dsp:txBody>
      <dsp:txXfrm>
        <a:off x="1700098" y="1317"/>
        <a:ext cx="3764335" cy="498393"/>
      </dsp:txXfrm>
    </dsp:sp>
    <dsp:sp modelId="{9BC9BE2B-950F-49E7-97C3-E88D39E8F0D7}">
      <dsp:nvSpPr>
        <dsp:cNvPr id="0" name=""/>
        <dsp:cNvSpPr/>
      </dsp:nvSpPr>
      <dsp:spPr>
        <a:xfrm>
          <a:off x="5518524" y="709036"/>
          <a:ext cx="996786" cy="498393"/>
        </a:xfrm>
        <a:prstGeom prst="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b="1"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الاستدامة المالية</a:t>
          </a:r>
        </a:p>
      </dsp:txBody>
      <dsp:txXfrm>
        <a:off x="5518524" y="709036"/>
        <a:ext cx="996786" cy="498393"/>
      </dsp:txXfrm>
    </dsp:sp>
    <dsp:sp modelId="{E23E7951-5951-492D-AAAE-1F920B33E5D3}">
      <dsp:nvSpPr>
        <dsp:cNvPr id="0" name=""/>
        <dsp:cNvSpPr/>
      </dsp:nvSpPr>
      <dsp:spPr>
        <a:xfrm>
          <a:off x="5518524" y="2124473"/>
          <a:ext cx="996786" cy="498393"/>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الأهداف</a:t>
          </a:r>
        </a:p>
      </dsp:txBody>
      <dsp:txXfrm>
        <a:off x="5518524" y="2124473"/>
        <a:ext cx="996786" cy="498393"/>
      </dsp:txXfrm>
    </dsp:sp>
    <dsp:sp modelId="{FCE341F0-26D3-4D50-B60C-A2AA5AEAA8DA}">
      <dsp:nvSpPr>
        <dsp:cNvPr id="0" name=""/>
        <dsp:cNvSpPr/>
      </dsp:nvSpPr>
      <dsp:spPr>
        <a:xfrm>
          <a:off x="5767720" y="2832191"/>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تنمية الموارد المالية للجمعية</a:t>
          </a:r>
        </a:p>
      </dsp:txBody>
      <dsp:txXfrm>
        <a:off x="5767720" y="2832191"/>
        <a:ext cx="996786" cy="498393"/>
      </dsp:txXfrm>
    </dsp:sp>
    <dsp:sp modelId="{6C14461A-6262-42D4-B1CB-DDB514672B1F}">
      <dsp:nvSpPr>
        <dsp:cNvPr id="0" name=""/>
        <dsp:cNvSpPr/>
      </dsp:nvSpPr>
      <dsp:spPr>
        <a:xfrm>
          <a:off x="6121580" y="1416754"/>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الغاية (تحسين جودة الخدمات المقدمة)</a:t>
          </a:r>
        </a:p>
      </dsp:txBody>
      <dsp:txXfrm>
        <a:off x="6121580" y="1416754"/>
        <a:ext cx="996786" cy="498393"/>
      </dsp:txXfrm>
    </dsp:sp>
    <dsp:sp modelId="{D60BC3BA-6AC1-43A1-A000-59748275E7D9}">
      <dsp:nvSpPr>
        <dsp:cNvPr id="0" name=""/>
        <dsp:cNvSpPr/>
      </dsp:nvSpPr>
      <dsp:spPr>
        <a:xfrm>
          <a:off x="3664500" y="709036"/>
          <a:ext cx="996786" cy="498393"/>
        </a:xfrm>
        <a:prstGeom prst="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b="1"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العملاء والمستفيدون</a:t>
          </a:r>
        </a:p>
      </dsp:txBody>
      <dsp:txXfrm>
        <a:off x="3664500" y="709036"/>
        <a:ext cx="996786" cy="498393"/>
      </dsp:txXfrm>
    </dsp:sp>
    <dsp:sp modelId="{D1572899-79AA-41DC-9B72-60A39882044F}">
      <dsp:nvSpPr>
        <dsp:cNvPr id="0" name=""/>
        <dsp:cNvSpPr/>
      </dsp:nvSpPr>
      <dsp:spPr>
        <a:xfrm>
          <a:off x="4312412" y="2124473"/>
          <a:ext cx="996786" cy="498393"/>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الأهداف:</a:t>
          </a:r>
        </a:p>
      </dsp:txBody>
      <dsp:txXfrm>
        <a:off x="4312412" y="2124473"/>
        <a:ext cx="996786" cy="498393"/>
      </dsp:txXfrm>
    </dsp:sp>
    <dsp:sp modelId="{3560A6E9-7EA3-46F2-BC4E-8381B735F184}">
      <dsp:nvSpPr>
        <dsp:cNvPr id="0" name=""/>
        <dsp:cNvSpPr/>
      </dsp:nvSpPr>
      <dsp:spPr>
        <a:xfrm>
          <a:off x="4312412" y="2832191"/>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تشجيع القطاعات على الالتزام بمبادئ المسؤولية المجتمعية المعتمدة والمواصفات القياسية المعمول بها.</a:t>
          </a:r>
        </a:p>
      </dsp:txBody>
      <dsp:txXfrm>
        <a:off x="4312412" y="2832191"/>
        <a:ext cx="996786" cy="498393"/>
      </dsp:txXfrm>
    </dsp:sp>
    <dsp:sp modelId="{B9DB86E9-0746-4572-8B74-D2BE7A446123}">
      <dsp:nvSpPr>
        <dsp:cNvPr id="0" name=""/>
        <dsp:cNvSpPr/>
      </dsp:nvSpPr>
      <dsp:spPr>
        <a:xfrm>
          <a:off x="4312412" y="3539910"/>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تجسير العلاقات بين القطاعات الثلاثة العام والخاص والغير ربحي للمساهمة في تعزيز المسؤولية المجتمعية</a:t>
          </a:r>
        </a:p>
      </dsp:txBody>
      <dsp:txXfrm>
        <a:off x="4312412" y="3539910"/>
        <a:ext cx="996786" cy="498393"/>
      </dsp:txXfrm>
    </dsp:sp>
    <dsp:sp modelId="{76C2B76E-A4A4-4DB9-9950-64BE9F2657ED}">
      <dsp:nvSpPr>
        <dsp:cNvPr id="0" name=""/>
        <dsp:cNvSpPr/>
      </dsp:nvSpPr>
      <dsp:spPr>
        <a:xfrm>
          <a:off x="4267556" y="1416754"/>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الغاية ( تحقيق طموح المستفيدين وتلبية توجه رؤية 2030)</a:t>
          </a:r>
        </a:p>
      </dsp:txBody>
      <dsp:txXfrm>
        <a:off x="4267556" y="1416754"/>
        <a:ext cx="996786" cy="498393"/>
      </dsp:txXfrm>
    </dsp:sp>
    <dsp:sp modelId="{5CC5A03B-B0B3-43A7-A688-589C28C96C00}">
      <dsp:nvSpPr>
        <dsp:cNvPr id="0" name=""/>
        <dsp:cNvSpPr/>
      </dsp:nvSpPr>
      <dsp:spPr>
        <a:xfrm>
          <a:off x="2458388" y="709036"/>
          <a:ext cx="996786" cy="498393"/>
        </a:xfrm>
        <a:prstGeom prst="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b="1"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العمليات الداخلية</a:t>
          </a:r>
        </a:p>
      </dsp:txBody>
      <dsp:txXfrm>
        <a:off x="2458388" y="709036"/>
        <a:ext cx="996786" cy="498393"/>
      </dsp:txXfrm>
    </dsp:sp>
    <dsp:sp modelId="{038E704F-5581-4FC3-97BF-BD658592552D}">
      <dsp:nvSpPr>
        <dsp:cNvPr id="0" name=""/>
        <dsp:cNvSpPr/>
      </dsp:nvSpPr>
      <dsp:spPr>
        <a:xfrm>
          <a:off x="2458388" y="2124473"/>
          <a:ext cx="996786" cy="498393"/>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الأهداف</a:t>
          </a:r>
        </a:p>
      </dsp:txBody>
      <dsp:txXfrm>
        <a:off x="2458388" y="2124473"/>
        <a:ext cx="996786" cy="498393"/>
      </dsp:txXfrm>
    </dsp:sp>
    <dsp:sp modelId="{9B551563-DB15-4405-8F40-0C5FBD34E76A}">
      <dsp:nvSpPr>
        <dsp:cNvPr id="0" name=""/>
        <dsp:cNvSpPr/>
      </dsp:nvSpPr>
      <dsp:spPr>
        <a:xfrm>
          <a:off x="2707585" y="2832191"/>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الاسهام في نشر ثقافة المسؤولية المجتمعية لدى الشركات والمؤسسات في المجتمع</a:t>
          </a:r>
        </a:p>
      </dsp:txBody>
      <dsp:txXfrm>
        <a:off x="2707585" y="2832191"/>
        <a:ext cx="996786" cy="498393"/>
      </dsp:txXfrm>
    </dsp:sp>
    <dsp:sp modelId="{24B22319-1418-4AA9-8B4C-D9F463A3C854}">
      <dsp:nvSpPr>
        <dsp:cNvPr id="0" name=""/>
        <dsp:cNvSpPr/>
      </dsp:nvSpPr>
      <dsp:spPr>
        <a:xfrm>
          <a:off x="2707585" y="3539910"/>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المساهمة في ابراز المبادرات والممارسات الريادية في مجال المسؤولية المجتمعية</a:t>
          </a:r>
        </a:p>
      </dsp:txBody>
      <dsp:txXfrm>
        <a:off x="2707585" y="3539910"/>
        <a:ext cx="996786" cy="498393"/>
      </dsp:txXfrm>
    </dsp:sp>
    <dsp:sp modelId="{DDFE9909-AA8C-409A-9B7F-672D831C4765}">
      <dsp:nvSpPr>
        <dsp:cNvPr id="0" name=""/>
        <dsp:cNvSpPr/>
      </dsp:nvSpPr>
      <dsp:spPr>
        <a:xfrm>
          <a:off x="2707585" y="4247629"/>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تحسين صورة الجمعية الرسمية</a:t>
          </a:r>
        </a:p>
      </dsp:txBody>
      <dsp:txXfrm>
        <a:off x="2707585" y="4247629"/>
        <a:ext cx="996786" cy="498393"/>
      </dsp:txXfrm>
    </dsp:sp>
    <dsp:sp modelId="{86779D0B-D164-4141-9590-F2EAE4BF069E}">
      <dsp:nvSpPr>
        <dsp:cNvPr id="0" name=""/>
        <dsp:cNvSpPr/>
      </dsp:nvSpPr>
      <dsp:spPr>
        <a:xfrm>
          <a:off x="3061444" y="1416754"/>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تحسين جودة الخدمات المقدمة للمجتمع</a:t>
          </a:r>
        </a:p>
      </dsp:txBody>
      <dsp:txXfrm>
        <a:off x="3061444" y="1416754"/>
        <a:ext cx="996786" cy="498393"/>
      </dsp:txXfrm>
    </dsp:sp>
    <dsp:sp modelId="{CE39489F-51A0-4B6A-9E6E-202BFF1DEED7}">
      <dsp:nvSpPr>
        <dsp:cNvPr id="0" name=""/>
        <dsp:cNvSpPr/>
      </dsp:nvSpPr>
      <dsp:spPr>
        <a:xfrm>
          <a:off x="649221" y="709036"/>
          <a:ext cx="996786" cy="498393"/>
        </a:xfrm>
        <a:prstGeom prst="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b="1"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التعلم والنمو</a:t>
          </a:r>
        </a:p>
      </dsp:txBody>
      <dsp:txXfrm>
        <a:off x="649221" y="709036"/>
        <a:ext cx="996786" cy="498393"/>
      </dsp:txXfrm>
    </dsp:sp>
    <dsp:sp modelId="{18EF6075-D52B-4573-B7BE-6EA5087EEE0A}">
      <dsp:nvSpPr>
        <dsp:cNvPr id="0" name=""/>
        <dsp:cNvSpPr/>
      </dsp:nvSpPr>
      <dsp:spPr>
        <a:xfrm>
          <a:off x="1252277" y="1416754"/>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الغاية ( تطوير قدرات الجمعية البشرية والمادية والتجهيزات)</a:t>
          </a:r>
        </a:p>
      </dsp:txBody>
      <dsp:txXfrm>
        <a:off x="1252277" y="1416754"/>
        <a:ext cx="996786" cy="498393"/>
      </dsp:txXfrm>
    </dsp:sp>
    <dsp:sp modelId="{153B67DE-BF0A-43BA-8031-E03B968E08BE}">
      <dsp:nvSpPr>
        <dsp:cNvPr id="0" name=""/>
        <dsp:cNvSpPr/>
      </dsp:nvSpPr>
      <dsp:spPr>
        <a:xfrm>
          <a:off x="1252277" y="2124473"/>
          <a:ext cx="996786" cy="498393"/>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الاهداف</a:t>
          </a:r>
        </a:p>
      </dsp:txBody>
      <dsp:txXfrm>
        <a:off x="1252277" y="2124473"/>
        <a:ext cx="996786" cy="498393"/>
      </dsp:txXfrm>
    </dsp:sp>
    <dsp:sp modelId="{AD269799-02E9-4F5B-A1EF-FDE1F4356C82}">
      <dsp:nvSpPr>
        <dsp:cNvPr id="0" name=""/>
        <dsp:cNvSpPr/>
      </dsp:nvSpPr>
      <dsp:spPr>
        <a:xfrm>
          <a:off x="1501473" y="2832191"/>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ابتكار الحلول المعززة للمسؤولية المجتمعية والتي تحقق التنمية المستدامة</a:t>
          </a:r>
        </a:p>
      </dsp:txBody>
      <dsp:txXfrm>
        <a:off x="1501473" y="2832191"/>
        <a:ext cx="996786" cy="498393"/>
      </dsp:txXfrm>
    </dsp:sp>
    <dsp:sp modelId="{1D598C17-AD62-4AAD-B176-9352B3E8D245}">
      <dsp:nvSpPr>
        <dsp:cNvPr id="0" name=""/>
        <dsp:cNvSpPr/>
      </dsp:nvSpPr>
      <dsp:spPr>
        <a:xfrm>
          <a:off x="1501473" y="3539910"/>
          <a:ext cx="996786" cy="4983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1">
            <a:lnSpc>
              <a:spcPct val="90000"/>
            </a:lnSpc>
            <a:spcBef>
              <a:spcPct val="0"/>
            </a:spcBef>
            <a:spcAft>
              <a:spcPct val="35000"/>
            </a:spcAft>
            <a:buNone/>
          </a:pPr>
          <a:r>
            <a:rPr lang="ar-SA" sz="1000" kern="1200"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صناعة بيئة عمل محفزة وجاذبة</a:t>
          </a:r>
        </a:p>
      </dsp:txBody>
      <dsp:txXfrm>
        <a:off x="1501473" y="3539910"/>
        <a:ext cx="996786" cy="498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42C4B-33F1-46BA-95D1-C7BFCBE78A76}">
      <dsp:nvSpPr>
        <dsp:cNvPr id="0" name=""/>
        <dsp:cNvSpPr/>
      </dsp:nvSpPr>
      <dsp:spPr>
        <a:xfrm>
          <a:off x="2888278" y="1469296"/>
          <a:ext cx="2160455" cy="2144215"/>
        </a:xfrm>
        <a:prstGeom prst="ellipse">
          <a:avLst/>
        </a:prstGeom>
        <a:solidFill>
          <a:schemeClr val="dk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52070" tIns="52070" rIns="52070" bIns="52070" numCol="1" spcCol="1270" anchor="ctr" anchorCtr="0">
          <a:noAutofit/>
        </a:bodyPr>
        <a:lstStyle/>
        <a:p>
          <a:pPr marL="0" lvl="0" indent="0" algn="ctr" defTabSz="1822450" rtl="1">
            <a:lnSpc>
              <a:spcPct val="90000"/>
            </a:lnSpc>
            <a:spcBef>
              <a:spcPct val="0"/>
            </a:spcBef>
            <a:spcAft>
              <a:spcPct val="35000"/>
            </a:spcAft>
            <a:buNone/>
          </a:pPr>
          <a:r>
            <a:rPr lang="ar-SA" sz="4100" kern="1200" dirty="0"/>
            <a:t>الجمعية في ارقام</a:t>
          </a:r>
        </a:p>
      </dsp:txBody>
      <dsp:txXfrm>
        <a:off x="3204669" y="1783309"/>
        <a:ext cx="1527673" cy="1516189"/>
      </dsp:txXfrm>
    </dsp:sp>
    <dsp:sp modelId="{166D3AFE-339B-4B31-AE6E-CF95D64B469A}">
      <dsp:nvSpPr>
        <dsp:cNvPr id="0" name=""/>
        <dsp:cNvSpPr/>
      </dsp:nvSpPr>
      <dsp:spPr>
        <a:xfrm>
          <a:off x="3263663" y="503"/>
          <a:ext cx="1409685" cy="1409685"/>
        </a:xfrm>
        <a:prstGeom prst="ellipse">
          <a:avLst/>
        </a:prstGeom>
        <a:solidFill>
          <a:schemeClr val="dk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kern="1200" dirty="0"/>
            <a:t>1648 متابع</a:t>
          </a:r>
        </a:p>
      </dsp:txBody>
      <dsp:txXfrm>
        <a:off x="3470107" y="206947"/>
        <a:ext cx="996797" cy="996797"/>
      </dsp:txXfrm>
    </dsp:sp>
    <dsp:sp modelId="{8C691D8F-0D35-41DF-91E2-26608B36634E}">
      <dsp:nvSpPr>
        <dsp:cNvPr id="0" name=""/>
        <dsp:cNvSpPr/>
      </dsp:nvSpPr>
      <dsp:spPr>
        <a:xfrm>
          <a:off x="4561952" y="538272"/>
          <a:ext cx="1409685" cy="1409685"/>
        </a:xfrm>
        <a:prstGeom prst="ellipse">
          <a:avLst/>
        </a:prstGeom>
        <a:solidFill>
          <a:schemeClr val="dk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kern="1200" dirty="0"/>
            <a:t>20 تصميم توعوي</a:t>
          </a:r>
        </a:p>
      </dsp:txBody>
      <dsp:txXfrm>
        <a:off x="4768396" y="744716"/>
        <a:ext cx="996797" cy="996797"/>
      </dsp:txXfrm>
    </dsp:sp>
    <dsp:sp modelId="{43608A9D-9099-42DD-9F96-948CCB1698F2}">
      <dsp:nvSpPr>
        <dsp:cNvPr id="0" name=""/>
        <dsp:cNvSpPr/>
      </dsp:nvSpPr>
      <dsp:spPr>
        <a:xfrm>
          <a:off x="5099721" y="1836561"/>
          <a:ext cx="1409685" cy="1409685"/>
        </a:xfrm>
        <a:prstGeom prst="ellipse">
          <a:avLst/>
        </a:prstGeom>
        <a:solidFill>
          <a:schemeClr val="dk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kern="1200" dirty="0"/>
            <a:t>487 مستفيد</a:t>
          </a:r>
        </a:p>
      </dsp:txBody>
      <dsp:txXfrm>
        <a:off x="5306165" y="2043005"/>
        <a:ext cx="996797" cy="996797"/>
      </dsp:txXfrm>
    </dsp:sp>
    <dsp:sp modelId="{3B4743FD-8F9B-4C51-BD76-0ED5A2410D97}">
      <dsp:nvSpPr>
        <dsp:cNvPr id="0" name=""/>
        <dsp:cNvSpPr/>
      </dsp:nvSpPr>
      <dsp:spPr>
        <a:xfrm>
          <a:off x="4561952" y="3134851"/>
          <a:ext cx="1409685" cy="1409685"/>
        </a:xfrm>
        <a:prstGeom prst="ellipse">
          <a:avLst/>
        </a:prstGeom>
        <a:solidFill>
          <a:schemeClr val="dk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kern="1200" dirty="0"/>
            <a:t>3 مرات ظهور اعلامي</a:t>
          </a:r>
        </a:p>
      </dsp:txBody>
      <dsp:txXfrm>
        <a:off x="4768396" y="3341295"/>
        <a:ext cx="996797" cy="996797"/>
      </dsp:txXfrm>
    </dsp:sp>
    <dsp:sp modelId="{170CCD5F-E755-48E4-9398-C47EFE6E8D95}">
      <dsp:nvSpPr>
        <dsp:cNvPr id="0" name=""/>
        <dsp:cNvSpPr/>
      </dsp:nvSpPr>
      <dsp:spPr>
        <a:xfrm>
          <a:off x="3263663" y="3672620"/>
          <a:ext cx="1409685" cy="1409685"/>
        </a:xfrm>
        <a:prstGeom prst="ellipse">
          <a:avLst/>
        </a:prstGeom>
        <a:solidFill>
          <a:schemeClr val="dk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kern="1200" dirty="0"/>
            <a:t>215 متطوع</a:t>
          </a:r>
        </a:p>
      </dsp:txBody>
      <dsp:txXfrm>
        <a:off x="3470107" y="3879064"/>
        <a:ext cx="996797" cy="996797"/>
      </dsp:txXfrm>
    </dsp:sp>
    <dsp:sp modelId="{B05DBE08-9BA2-4341-AD1F-092488CC6899}">
      <dsp:nvSpPr>
        <dsp:cNvPr id="0" name=""/>
        <dsp:cNvSpPr/>
      </dsp:nvSpPr>
      <dsp:spPr>
        <a:xfrm>
          <a:off x="1965373" y="3134851"/>
          <a:ext cx="1409685" cy="1409685"/>
        </a:xfrm>
        <a:prstGeom prst="ellipse">
          <a:avLst/>
        </a:prstGeom>
        <a:solidFill>
          <a:schemeClr val="dk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kern="1200" dirty="0"/>
            <a:t>838 ساعة تطوعية </a:t>
          </a:r>
        </a:p>
      </dsp:txBody>
      <dsp:txXfrm>
        <a:off x="2171817" y="3341295"/>
        <a:ext cx="996797" cy="996797"/>
      </dsp:txXfrm>
    </dsp:sp>
    <dsp:sp modelId="{C112CAE3-E707-4281-BF18-14946C455DC4}">
      <dsp:nvSpPr>
        <dsp:cNvPr id="0" name=""/>
        <dsp:cNvSpPr/>
      </dsp:nvSpPr>
      <dsp:spPr>
        <a:xfrm>
          <a:off x="1427604" y="1836561"/>
          <a:ext cx="1409685" cy="1409685"/>
        </a:xfrm>
        <a:prstGeom prst="ellipse">
          <a:avLst/>
        </a:prstGeom>
        <a:solidFill>
          <a:schemeClr val="dk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kern="1200" dirty="0"/>
            <a:t>نسبة رضا 100% من المتطوعين</a:t>
          </a:r>
        </a:p>
      </dsp:txBody>
      <dsp:txXfrm>
        <a:off x="1634048" y="2043005"/>
        <a:ext cx="996797" cy="996797"/>
      </dsp:txXfrm>
    </dsp:sp>
    <dsp:sp modelId="{6B38978C-4F80-43A5-8755-1D40BB11DE23}">
      <dsp:nvSpPr>
        <dsp:cNvPr id="0" name=""/>
        <dsp:cNvSpPr/>
      </dsp:nvSpPr>
      <dsp:spPr>
        <a:xfrm>
          <a:off x="1965373" y="538272"/>
          <a:ext cx="1409685" cy="1409685"/>
        </a:xfrm>
        <a:prstGeom prst="ellipse">
          <a:avLst/>
        </a:prstGeom>
        <a:solidFill>
          <a:schemeClr val="dk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kern="1200" dirty="0"/>
            <a:t>6 شراكات مجتمعية </a:t>
          </a:r>
        </a:p>
      </dsp:txBody>
      <dsp:txXfrm>
        <a:off x="2171817" y="744716"/>
        <a:ext cx="996797" cy="99679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5A9E903-A150-4DC9-95B2-3C8943805B25}" type="datetimeFigureOut">
              <a:rPr lang="ar-SA" smtClean="0"/>
              <a:t>13/08/46</a:t>
            </a:fld>
            <a:endParaRPr lang="ar-SA"/>
          </a:p>
        </p:txBody>
      </p:sp>
      <p:sp>
        <p:nvSpPr>
          <p:cNvPr id="4" name="عنصر نائب لصورة الشريحة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FE6CCB3-E88D-4AE1-A5A6-06616AD82184}" type="slidenum">
              <a:rPr lang="ar-SA" smtClean="0"/>
              <a:t>‹#›</a:t>
            </a:fld>
            <a:endParaRPr lang="ar-SA"/>
          </a:p>
        </p:txBody>
      </p:sp>
    </p:spTree>
    <p:extLst>
      <p:ext uri="{BB962C8B-B14F-4D97-AF65-F5344CB8AC3E}">
        <p14:creationId xmlns:p14="http://schemas.microsoft.com/office/powerpoint/2010/main" val="365001872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3A4D67F6-AAAA-433E-AE07-7CE554D2D94E}" type="datetimeFigureOut">
              <a:rPr lang="ar-SA" smtClean="0"/>
              <a:t>13/08/46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A256171-0522-4E4F-B712-A89A4EABF286}" type="slidenum">
              <a:rPr lang="ar-SA" smtClean="0"/>
              <a:t>‹#›</a:t>
            </a:fld>
            <a:endParaRPr lang="ar-SA"/>
          </a:p>
        </p:txBody>
      </p:sp>
    </p:spTree>
    <p:extLst>
      <p:ext uri="{BB962C8B-B14F-4D97-AF65-F5344CB8AC3E}">
        <p14:creationId xmlns:p14="http://schemas.microsoft.com/office/powerpoint/2010/main" val="3366962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A4D67F6-AAAA-433E-AE07-7CE554D2D94E}" type="datetimeFigureOut">
              <a:rPr lang="ar-SA" smtClean="0"/>
              <a:t>13/08/46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A256171-0522-4E4F-B712-A89A4EABF286}" type="slidenum">
              <a:rPr lang="ar-SA" smtClean="0"/>
              <a:t>‹#›</a:t>
            </a:fld>
            <a:endParaRPr lang="ar-SA"/>
          </a:p>
        </p:txBody>
      </p:sp>
    </p:spTree>
    <p:extLst>
      <p:ext uri="{BB962C8B-B14F-4D97-AF65-F5344CB8AC3E}">
        <p14:creationId xmlns:p14="http://schemas.microsoft.com/office/powerpoint/2010/main" val="1641448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A4D67F6-AAAA-433E-AE07-7CE554D2D94E}" type="datetimeFigureOut">
              <a:rPr lang="ar-SA" smtClean="0"/>
              <a:t>13/08/46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A256171-0522-4E4F-B712-A89A4EABF286}" type="slidenum">
              <a:rPr lang="ar-SA" smtClean="0"/>
              <a:t>‹#›</a:t>
            </a:fld>
            <a:endParaRPr lang="ar-SA"/>
          </a:p>
        </p:txBody>
      </p:sp>
    </p:spTree>
    <p:extLst>
      <p:ext uri="{BB962C8B-B14F-4D97-AF65-F5344CB8AC3E}">
        <p14:creationId xmlns:p14="http://schemas.microsoft.com/office/powerpoint/2010/main" val="296636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A4D67F6-AAAA-433E-AE07-7CE554D2D94E}" type="datetimeFigureOut">
              <a:rPr lang="ar-SA" smtClean="0"/>
              <a:t>13/08/46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A256171-0522-4E4F-B712-A89A4EABF286}" type="slidenum">
              <a:rPr lang="ar-SA" smtClean="0"/>
              <a:t>‹#›</a:t>
            </a:fld>
            <a:endParaRPr lang="ar-SA"/>
          </a:p>
        </p:txBody>
      </p:sp>
    </p:spTree>
    <p:extLst>
      <p:ext uri="{BB962C8B-B14F-4D97-AF65-F5344CB8AC3E}">
        <p14:creationId xmlns:p14="http://schemas.microsoft.com/office/powerpoint/2010/main" val="145249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3A4D67F6-AAAA-433E-AE07-7CE554D2D94E}" type="datetimeFigureOut">
              <a:rPr lang="ar-SA" smtClean="0"/>
              <a:t>13/08/46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A256171-0522-4E4F-B712-A89A4EABF286}" type="slidenum">
              <a:rPr lang="ar-SA" smtClean="0"/>
              <a:t>‹#›</a:t>
            </a:fld>
            <a:endParaRPr lang="ar-SA"/>
          </a:p>
        </p:txBody>
      </p:sp>
    </p:spTree>
    <p:extLst>
      <p:ext uri="{BB962C8B-B14F-4D97-AF65-F5344CB8AC3E}">
        <p14:creationId xmlns:p14="http://schemas.microsoft.com/office/powerpoint/2010/main" val="316270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3A4D67F6-AAAA-433E-AE07-7CE554D2D94E}" type="datetimeFigureOut">
              <a:rPr lang="ar-SA" smtClean="0"/>
              <a:t>13/08/46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A256171-0522-4E4F-B712-A89A4EABF286}" type="slidenum">
              <a:rPr lang="ar-SA" smtClean="0"/>
              <a:t>‹#›</a:t>
            </a:fld>
            <a:endParaRPr lang="ar-SA"/>
          </a:p>
        </p:txBody>
      </p:sp>
    </p:spTree>
    <p:extLst>
      <p:ext uri="{BB962C8B-B14F-4D97-AF65-F5344CB8AC3E}">
        <p14:creationId xmlns:p14="http://schemas.microsoft.com/office/powerpoint/2010/main" val="2786932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629150"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3A4D67F6-AAAA-433E-AE07-7CE554D2D94E}" type="datetimeFigureOut">
              <a:rPr lang="ar-SA" smtClean="0"/>
              <a:t>13/08/46</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A256171-0522-4E4F-B712-A89A4EABF286}" type="slidenum">
              <a:rPr lang="ar-SA" smtClean="0"/>
              <a:t>‹#›</a:t>
            </a:fld>
            <a:endParaRPr lang="ar-SA"/>
          </a:p>
        </p:txBody>
      </p:sp>
    </p:spTree>
    <p:extLst>
      <p:ext uri="{BB962C8B-B14F-4D97-AF65-F5344CB8AC3E}">
        <p14:creationId xmlns:p14="http://schemas.microsoft.com/office/powerpoint/2010/main" val="278420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3A4D67F6-AAAA-433E-AE07-7CE554D2D94E}" type="datetimeFigureOut">
              <a:rPr lang="ar-SA" smtClean="0"/>
              <a:t>13/08/46</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A256171-0522-4E4F-B712-A89A4EABF286}" type="slidenum">
              <a:rPr lang="ar-SA" smtClean="0"/>
              <a:t>‹#›</a:t>
            </a:fld>
            <a:endParaRPr lang="ar-SA"/>
          </a:p>
        </p:txBody>
      </p:sp>
    </p:spTree>
    <p:extLst>
      <p:ext uri="{BB962C8B-B14F-4D97-AF65-F5344CB8AC3E}">
        <p14:creationId xmlns:p14="http://schemas.microsoft.com/office/powerpoint/2010/main" val="206831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D67F6-AAAA-433E-AE07-7CE554D2D94E}" type="datetimeFigureOut">
              <a:rPr lang="ar-SA" smtClean="0"/>
              <a:t>13/08/46</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A256171-0522-4E4F-B712-A89A4EABF286}" type="slidenum">
              <a:rPr lang="ar-SA" smtClean="0"/>
              <a:t>‹#›</a:t>
            </a:fld>
            <a:endParaRPr lang="ar-SA"/>
          </a:p>
        </p:txBody>
      </p:sp>
    </p:spTree>
    <p:extLst>
      <p:ext uri="{BB962C8B-B14F-4D97-AF65-F5344CB8AC3E}">
        <p14:creationId xmlns:p14="http://schemas.microsoft.com/office/powerpoint/2010/main" val="3745380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3A4D67F6-AAAA-433E-AE07-7CE554D2D94E}" type="datetimeFigureOut">
              <a:rPr lang="ar-SA" smtClean="0"/>
              <a:t>13/08/46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A256171-0522-4E4F-B712-A89A4EABF286}" type="slidenum">
              <a:rPr lang="ar-SA" smtClean="0"/>
              <a:t>‹#›</a:t>
            </a:fld>
            <a:endParaRPr lang="ar-SA"/>
          </a:p>
        </p:txBody>
      </p:sp>
    </p:spTree>
    <p:extLst>
      <p:ext uri="{BB962C8B-B14F-4D97-AF65-F5344CB8AC3E}">
        <p14:creationId xmlns:p14="http://schemas.microsoft.com/office/powerpoint/2010/main" val="2938510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3A4D67F6-AAAA-433E-AE07-7CE554D2D94E}" type="datetimeFigureOut">
              <a:rPr lang="ar-SA" smtClean="0"/>
              <a:t>13/08/46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A256171-0522-4E4F-B712-A89A4EABF286}" type="slidenum">
              <a:rPr lang="ar-SA" smtClean="0"/>
              <a:t>‹#›</a:t>
            </a:fld>
            <a:endParaRPr lang="ar-SA"/>
          </a:p>
        </p:txBody>
      </p:sp>
    </p:spTree>
    <p:extLst>
      <p:ext uri="{BB962C8B-B14F-4D97-AF65-F5344CB8AC3E}">
        <p14:creationId xmlns:p14="http://schemas.microsoft.com/office/powerpoint/2010/main" val="585164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D67F6-AAAA-433E-AE07-7CE554D2D94E}" type="datetimeFigureOut">
              <a:rPr lang="ar-SA" smtClean="0"/>
              <a:t>13/08/46</a:t>
            </a:fld>
            <a:endParaRPr lang="ar-S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256171-0522-4E4F-B712-A89A4EABF286}" type="slidenum">
              <a:rPr lang="ar-SA" smtClean="0"/>
              <a:t>‹#›</a:t>
            </a:fld>
            <a:endParaRPr lang="ar-SA"/>
          </a:p>
        </p:txBody>
      </p:sp>
    </p:spTree>
    <p:extLst>
      <p:ext uri="{BB962C8B-B14F-4D97-AF65-F5344CB8AC3E}">
        <p14:creationId xmlns:p14="http://schemas.microsoft.com/office/powerpoint/2010/main" val="1562977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x.com/reeem_ibrahim"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x.com/hashtag/&#1582;&#1610;&#1585;&#1603;_&#1610;&#1575;&#1604;&#1587;&#1593;&#1608;&#1583;&#1610;&#1577;?src=hashtag_click" TargetMode="External"/><Relationship Id="rId7" Type="http://schemas.openxmlformats.org/officeDocument/2006/relationships/hyperlink" Target="https://x.com/CsrKsa" TargetMode="External"/><Relationship Id="rId2" Type="http://schemas.openxmlformats.org/officeDocument/2006/relationships/hyperlink" Target="https://x.com/qscsr_Q" TargetMode="External"/><Relationship Id="rId1" Type="http://schemas.openxmlformats.org/officeDocument/2006/relationships/slideLayout" Target="../slideLayouts/slideLayout6.xml"/><Relationship Id="rId6" Type="http://schemas.openxmlformats.org/officeDocument/2006/relationships/hyperlink" Target="https://x.com/ncnp_sa" TargetMode="External"/><Relationship Id="rId5" Type="http://schemas.openxmlformats.org/officeDocument/2006/relationships/hyperlink" Target="https://x.com/anb_bank" TargetMode="External"/><Relationship Id="rId4" Type="http://schemas.openxmlformats.org/officeDocument/2006/relationships/hyperlink" Target="https://x.com/Riyad_10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x.com/reeem_ibrahim" TargetMode="External"/><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hyperlink" Target="https://x.com/hashtag/&#1606;&#1604;&#1578;&#1586;&#1605;_&#1576;&#1605;&#1587;&#1572;&#1608;&#1604;&#1610;&#1578;&#1606;&#1575;_&#1575;&#1604;&#1575;&#1580;&#1578;&#1605;&#1575;&#1593;&#1610;&#1577;?src=hashtag_click" TargetMode="External"/><Relationship Id="rId5" Type="http://schemas.openxmlformats.org/officeDocument/2006/relationships/hyperlink" Target="https://x.com/hashtag/&#1610;&#1608;&#1605;_&#1575;&#1604;&#1605;&#1587;&#1572;&#1608;&#1604;&#1610;&#1577;_&#1575;&#1604;&#1575;&#1580;&#1578;&#1605;&#1575;&#1593;&#1610;&#1577;?src=hashtag_click" TargetMode="External"/><Relationship Id="rId4" Type="http://schemas.openxmlformats.org/officeDocument/2006/relationships/hyperlink" Target="https://x.com/hashtag/&#1575;&#1604;&#1587;&#1593;&#1608;&#1583;&#1610;&#1577;?src=hashtag_click" TargetMode="External"/></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x.com/SDB_sa" TargetMode="External"/><Relationship Id="rId2" Type="http://schemas.openxmlformats.org/officeDocument/2006/relationships/hyperlink" Target="https://x.com/AlanoodOrg" TargetMode="Externa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x.com/hashtag/&#1575;&#1604;&#1605;&#1587;&#1608;&#1572;&#1604;&#1610;&#1577;_&#1575;&#1604;&#1575;&#1580;&#1578;&#1605;&#1575;&#1593;&#1610;&#1577;?src=hashtag_click"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1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microsoft.com/office/2007/relationships/hdphoto" Target="../media/hdphoto5.wdp"/><Relationship Id="rId9" Type="http://schemas.openxmlformats.org/officeDocument/2006/relationships/image" Target="../media/image49.png"/><Relationship Id="rId1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5.wdp"/><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FEC035A6-3079-4DE3-B907-76A268FA6A1C}"/>
              </a:ext>
            </a:extLst>
          </p:cNvPr>
          <p:cNvPicPr>
            <a:picLocks noChangeAspect="1"/>
          </p:cNvPicPr>
          <p:nvPr/>
        </p:nvPicPr>
        <p:blipFill rotWithShape="1">
          <a:blip r:embed="rId2"/>
          <a:srcRect l="488" b="1099"/>
          <a:stretch/>
        </p:blipFill>
        <p:spPr>
          <a:xfrm>
            <a:off x="0" y="1"/>
            <a:ext cx="9144000" cy="6807467"/>
          </a:xfrm>
          <a:prstGeom prst="rect">
            <a:avLst/>
          </a:prstGeom>
        </p:spPr>
      </p:pic>
      <p:sp>
        <p:nvSpPr>
          <p:cNvPr id="8" name="مربع نص 7">
            <a:extLst>
              <a:ext uri="{FF2B5EF4-FFF2-40B4-BE49-F238E27FC236}">
                <a16:creationId xmlns:a16="http://schemas.microsoft.com/office/drawing/2014/main" id="{CD8B6710-273F-40B3-B2ED-56A208436509}"/>
              </a:ext>
            </a:extLst>
          </p:cNvPr>
          <p:cNvSpPr txBox="1"/>
          <p:nvPr/>
        </p:nvSpPr>
        <p:spPr>
          <a:xfrm>
            <a:off x="646344" y="2793733"/>
            <a:ext cx="4681240" cy="2930815"/>
          </a:xfrm>
          <a:prstGeom prst="roundRect">
            <a:avLst>
              <a:gd name="adj" fmla="val 50000"/>
            </a:avLst>
          </a:prstGeom>
          <a:solidFill>
            <a:schemeClr val="accent1">
              <a:lumMod val="50000"/>
            </a:schemeClr>
          </a:solidFill>
        </p:spPr>
        <p:txBody>
          <a:bodyPr wrap="square" rtlCol="1">
            <a:spAutoFit/>
          </a:bodyPr>
          <a:lstStyle/>
          <a:p>
            <a:pPr algn="ctr" rtl="1">
              <a:lnSpc>
                <a:spcPct val="150000"/>
              </a:lnSpc>
            </a:pPr>
            <a:r>
              <a:rPr lang="ar-SA" sz="3000" b="1" dirty="0">
                <a:solidFill>
                  <a:schemeClr val="bg1"/>
                </a:solidFill>
                <a:effectLst>
                  <a:outerShdw blurRad="38100" dist="38100" dir="2700000" algn="tl">
                    <a:srgbClr val="000000">
                      <a:alpha val="43137"/>
                    </a:srgbClr>
                  </a:outerShdw>
                </a:effectLst>
              </a:rPr>
              <a:t>التقرير الربعي لعام 2024م</a:t>
            </a:r>
          </a:p>
          <a:p>
            <a:pPr algn="ctr" rtl="1">
              <a:lnSpc>
                <a:spcPct val="150000"/>
              </a:lnSpc>
            </a:pPr>
            <a:r>
              <a:rPr lang="ar-SA" sz="3000" b="1" dirty="0">
                <a:solidFill>
                  <a:schemeClr val="bg1"/>
                </a:solidFill>
                <a:effectLst>
                  <a:outerShdw blurRad="38100" dist="38100" dir="2700000" algn="tl">
                    <a:srgbClr val="000000">
                      <a:alpha val="43137"/>
                    </a:srgbClr>
                  </a:outerShdw>
                </a:effectLst>
              </a:rPr>
              <a:t>لجمعية المسؤولية الاجتماعية بمنطقة القصيم </a:t>
            </a:r>
          </a:p>
        </p:txBody>
      </p:sp>
    </p:spTree>
    <p:extLst>
      <p:ext uri="{BB962C8B-B14F-4D97-AF65-F5344CB8AC3E}">
        <p14:creationId xmlns:p14="http://schemas.microsoft.com/office/powerpoint/2010/main" val="234992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967C6065-4B71-BE38-44A2-D86DA1E2A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370" y="3236687"/>
            <a:ext cx="5834743" cy="2734272"/>
          </a:xfrm>
          <a:prstGeom prst="rect">
            <a:avLst/>
          </a:prstGeom>
        </p:spPr>
      </p:pic>
      <p:sp>
        <p:nvSpPr>
          <p:cNvPr id="6" name="عنوان 5">
            <a:extLst>
              <a:ext uri="{FF2B5EF4-FFF2-40B4-BE49-F238E27FC236}">
                <a16:creationId xmlns:a16="http://schemas.microsoft.com/office/drawing/2014/main" id="{E2C44FE8-0368-8A7E-7FE9-AC29EEA6B983}"/>
              </a:ext>
            </a:extLst>
          </p:cNvPr>
          <p:cNvSpPr>
            <a:spLocks noGrp="1"/>
          </p:cNvSpPr>
          <p:nvPr>
            <p:ph type="title"/>
          </p:nvPr>
        </p:nvSpPr>
        <p:spPr>
          <a:xfrm>
            <a:off x="811530" y="1462405"/>
            <a:ext cx="7886700" cy="1325563"/>
          </a:xfrm>
        </p:spPr>
        <p:txBody>
          <a:bodyPr>
            <a:noAutofit/>
          </a:bodyPr>
          <a:lstStyle/>
          <a:p>
            <a:pPr algn="ctr"/>
            <a:r>
              <a:rPr lang="ar-SA" sz="2800" dirty="0">
                <a:effectLst/>
              </a:rPr>
              <a:t>استقبلت الجمعية صباح اليوم: سعادة أ .هدى بنت عبدالعزيز النعيم عضو مجلس شؤون الاسرة بالمملكة والوفد المرافق له وكان في استقبالهم رئيس مجلس الادارة </a:t>
            </a:r>
            <a:r>
              <a:rPr lang="ar-SA" sz="2800" dirty="0">
                <a:effectLst/>
                <a:hlinkClick r:id="rId3">
                  <a:extLst>
                    <a:ext uri="{A12FA001-AC4F-418D-AE19-62706E023703}">
                      <ahyp:hlinkClr xmlns:ahyp="http://schemas.microsoft.com/office/drawing/2018/hyperlinkcolor" val="tx"/>
                    </a:ext>
                  </a:extLst>
                </a:hlinkClick>
              </a:rPr>
              <a:t>@reeem_ibrahim</a:t>
            </a:r>
            <a:br>
              <a:rPr lang="ar-SA" sz="2800" dirty="0">
                <a:effectLst/>
              </a:rPr>
            </a:br>
            <a:r>
              <a:rPr lang="ar-SA" sz="2800" dirty="0">
                <a:effectLst/>
              </a:rPr>
              <a:t>ومنسوبي الجمعية تم الاطلاع فيها على ابرز اعمال الجمعية للعام الماضي وعلى برامج الجمعية لعام 2024</a:t>
            </a:r>
          </a:p>
        </p:txBody>
      </p:sp>
      <p:sp>
        <p:nvSpPr>
          <p:cNvPr id="12" name="مربع نص 11">
            <a:extLst>
              <a:ext uri="{FF2B5EF4-FFF2-40B4-BE49-F238E27FC236}">
                <a16:creationId xmlns:a16="http://schemas.microsoft.com/office/drawing/2014/main" id="{FD930A2D-AC83-C746-2895-58A9E568691B}"/>
              </a:ext>
            </a:extLst>
          </p:cNvPr>
          <p:cNvSpPr txBox="1"/>
          <p:nvPr/>
        </p:nvSpPr>
        <p:spPr>
          <a:xfrm>
            <a:off x="7692572" y="6235012"/>
            <a:ext cx="2670628" cy="369332"/>
          </a:xfrm>
          <a:prstGeom prst="rect">
            <a:avLst/>
          </a:prstGeom>
          <a:noFill/>
        </p:spPr>
        <p:txBody>
          <a:bodyPr wrap="square" rtlCol="1">
            <a:spAutoFit/>
          </a:bodyPr>
          <a:lstStyle/>
          <a:p>
            <a:r>
              <a:rPr lang="en-US" dirty="0"/>
              <a:t> </a:t>
            </a:r>
            <a:r>
              <a:rPr lang="ar-SA" dirty="0"/>
              <a:t>م</a:t>
            </a:r>
            <a:r>
              <a:rPr lang="en-US" dirty="0"/>
              <a:t>2004/2/10</a:t>
            </a:r>
            <a:endParaRPr lang="ar-SA" dirty="0"/>
          </a:p>
        </p:txBody>
      </p:sp>
    </p:spTree>
    <p:extLst>
      <p:ext uri="{BB962C8B-B14F-4D97-AF65-F5344CB8AC3E}">
        <p14:creationId xmlns:p14="http://schemas.microsoft.com/office/powerpoint/2010/main" val="361203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D660DAF-1127-607C-C5BC-52E26C0E825C}"/>
              </a:ext>
            </a:extLst>
          </p:cNvPr>
          <p:cNvSpPr>
            <a:spLocks noGrp="1"/>
          </p:cNvSpPr>
          <p:nvPr>
            <p:ph type="title"/>
          </p:nvPr>
        </p:nvSpPr>
        <p:spPr>
          <a:xfrm>
            <a:off x="628650" y="1598841"/>
            <a:ext cx="7886700" cy="1325563"/>
          </a:xfrm>
        </p:spPr>
        <p:txBody>
          <a:bodyPr>
            <a:noAutofit/>
          </a:bodyPr>
          <a:lstStyle/>
          <a:p>
            <a:pPr algn="ctr"/>
            <a:r>
              <a:rPr lang="ar-SA" sz="2400" dirty="0">
                <a:effectLst/>
              </a:rPr>
              <a:t>في اطار التعاون المستمر بين جمعية المسؤولية الاجتماعية بالقصيم وفرع وزارة الموارد البشرية والتنمية الاجتماعية بالقصيم تم توقيع مذكرة تعاون مشترك ممثلة باللجنة الرقابية والاشرافية على البيوت الاجتماعية صباح يوم الاربعاء الموافق 6 مارس 2024 في مكتب سعادة مدير عام فرع الوزارة سعادة الاستاذ/ عبدالله بن محمد السبّاعي و بحضور سعادة المدير التنفيذي للجمعية أ/ صلاح محمد المرواني وتهدف هذه المذكرة إلى التعاون في إجراءات التمكين الوظيفي لمستفيدات البيوت الاجتماعية وتقديم التدريب والتأهيل والاستشارات المهنية.</a:t>
            </a:r>
            <a:endParaRPr lang="ar-SA" sz="2400" dirty="0"/>
          </a:p>
        </p:txBody>
      </p:sp>
      <p:pic>
        <p:nvPicPr>
          <p:cNvPr id="4" name="صورة 3">
            <a:extLst>
              <a:ext uri="{FF2B5EF4-FFF2-40B4-BE49-F238E27FC236}">
                <a16:creationId xmlns:a16="http://schemas.microsoft.com/office/drawing/2014/main" id="{CEC47164-B122-E2B6-64C5-1808B9180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350" y="3896631"/>
            <a:ext cx="2286000" cy="1676400"/>
          </a:xfrm>
          <a:prstGeom prst="rect">
            <a:avLst/>
          </a:prstGeom>
        </p:spPr>
      </p:pic>
      <p:pic>
        <p:nvPicPr>
          <p:cNvPr id="6" name="صورة 5">
            <a:extLst>
              <a:ext uri="{FF2B5EF4-FFF2-40B4-BE49-F238E27FC236}">
                <a16:creationId xmlns:a16="http://schemas.microsoft.com/office/drawing/2014/main" id="{7A4A6A3D-329E-BDCE-1BB0-458173005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311" y="4282168"/>
            <a:ext cx="2286000" cy="1285875"/>
          </a:xfrm>
          <a:prstGeom prst="rect">
            <a:avLst/>
          </a:prstGeom>
        </p:spPr>
      </p:pic>
      <p:pic>
        <p:nvPicPr>
          <p:cNvPr id="8" name="صورة 7">
            <a:extLst>
              <a:ext uri="{FF2B5EF4-FFF2-40B4-BE49-F238E27FC236}">
                <a16:creationId xmlns:a16="http://schemas.microsoft.com/office/drawing/2014/main" id="{ED164043-469F-B999-071E-054A8DF3F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388" y="3634468"/>
            <a:ext cx="3429000" cy="1933575"/>
          </a:xfrm>
          <a:prstGeom prst="rect">
            <a:avLst/>
          </a:prstGeom>
        </p:spPr>
      </p:pic>
      <p:sp>
        <p:nvSpPr>
          <p:cNvPr id="9" name="مربع نص 8">
            <a:extLst>
              <a:ext uri="{FF2B5EF4-FFF2-40B4-BE49-F238E27FC236}">
                <a16:creationId xmlns:a16="http://schemas.microsoft.com/office/drawing/2014/main" id="{3A4C2CD8-C60E-F6AA-B6FA-369B47F17EB4}"/>
              </a:ext>
            </a:extLst>
          </p:cNvPr>
          <p:cNvSpPr txBox="1"/>
          <p:nvPr/>
        </p:nvSpPr>
        <p:spPr>
          <a:xfrm>
            <a:off x="7115629" y="6233103"/>
            <a:ext cx="2286000" cy="369332"/>
          </a:xfrm>
          <a:prstGeom prst="rect">
            <a:avLst/>
          </a:prstGeom>
          <a:noFill/>
        </p:spPr>
        <p:txBody>
          <a:bodyPr wrap="square" rtlCol="1">
            <a:spAutoFit/>
          </a:bodyPr>
          <a:lstStyle/>
          <a:p>
            <a:r>
              <a:rPr lang="ar-SA" dirty="0"/>
              <a:t>م</a:t>
            </a:r>
            <a:r>
              <a:rPr lang="en-US" dirty="0"/>
              <a:t>2024/3/6</a:t>
            </a:r>
            <a:endParaRPr lang="ar-SA" dirty="0"/>
          </a:p>
        </p:txBody>
      </p:sp>
    </p:spTree>
    <p:extLst>
      <p:ext uri="{BB962C8B-B14F-4D97-AF65-F5344CB8AC3E}">
        <p14:creationId xmlns:p14="http://schemas.microsoft.com/office/powerpoint/2010/main" val="3839560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0A24A16-54C4-B262-0210-B1BB903C244E}"/>
              </a:ext>
            </a:extLst>
          </p:cNvPr>
          <p:cNvSpPr>
            <a:spLocks noGrp="1"/>
          </p:cNvSpPr>
          <p:nvPr>
            <p:ph type="title"/>
          </p:nvPr>
        </p:nvSpPr>
        <p:spPr>
          <a:xfrm>
            <a:off x="809172" y="1119870"/>
            <a:ext cx="7886700" cy="1325563"/>
          </a:xfrm>
        </p:spPr>
        <p:txBody>
          <a:bodyPr>
            <a:noAutofit/>
          </a:bodyPr>
          <a:lstStyle/>
          <a:p>
            <a:pPr algn="ctr"/>
            <a:r>
              <a:rPr lang="ar-SA" sz="2400" dirty="0">
                <a:effectLst/>
              </a:rPr>
              <a:t>في إطار تعزيز التعاون المشترك بين الجمعيات الخيرية تشرفنا جمعية المسؤولية الاجتماعية بالقصيم صباح اليوم بزيارة لجمعية التنمية الاجتماعية بحي الريان والنهضة ممثله بسعادة مديرها التنفيذي أ/ مبارك المحيميد لمناقشة بعض البرامج التي تخدم المسؤولية الاجتماعية</a:t>
            </a:r>
            <a:endParaRPr lang="ar-SA" sz="2400" dirty="0"/>
          </a:p>
        </p:txBody>
      </p:sp>
      <p:pic>
        <p:nvPicPr>
          <p:cNvPr id="4" name="صورة 3">
            <a:extLst>
              <a:ext uri="{FF2B5EF4-FFF2-40B4-BE49-F238E27FC236}">
                <a16:creationId xmlns:a16="http://schemas.microsoft.com/office/drawing/2014/main" id="{D731BC13-06DF-A5ED-E961-3738C4D61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254" y="2721204"/>
            <a:ext cx="2571750" cy="3429000"/>
          </a:xfrm>
          <a:prstGeom prst="rect">
            <a:avLst/>
          </a:prstGeom>
        </p:spPr>
      </p:pic>
      <p:pic>
        <p:nvPicPr>
          <p:cNvPr id="6" name="صورة 5">
            <a:extLst>
              <a:ext uri="{FF2B5EF4-FFF2-40B4-BE49-F238E27FC236}">
                <a16:creationId xmlns:a16="http://schemas.microsoft.com/office/drawing/2014/main" id="{13C9A6BF-BB14-7264-2726-D21B7AC4F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872" y="3040063"/>
            <a:ext cx="3429000" cy="2571750"/>
          </a:xfrm>
          <a:prstGeom prst="rect">
            <a:avLst/>
          </a:prstGeom>
        </p:spPr>
      </p:pic>
      <p:sp>
        <p:nvSpPr>
          <p:cNvPr id="7" name="مربع نص 6">
            <a:extLst>
              <a:ext uri="{FF2B5EF4-FFF2-40B4-BE49-F238E27FC236}">
                <a16:creationId xmlns:a16="http://schemas.microsoft.com/office/drawing/2014/main" id="{AEE1E1C1-A835-B481-5E2F-6CC671E70F30}"/>
              </a:ext>
            </a:extLst>
          </p:cNvPr>
          <p:cNvSpPr txBox="1"/>
          <p:nvPr/>
        </p:nvSpPr>
        <p:spPr>
          <a:xfrm>
            <a:off x="7115629" y="6233103"/>
            <a:ext cx="2286000" cy="369332"/>
          </a:xfrm>
          <a:prstGeom prst="rect">
            <a:avLst/>
          </a:prstGeom>
          <a:noFill/>
        </p:spPr>
        <p:txBody>
          <a:bodyPr wrap="square" rtlCol="1">
            <a:spAutoFit/>
          </a:bodyPr>
          <a:lstStyle/>
          <a:p>
            <a:r>
              <a:rPr lang="ar-SA" dirty="0"/>
              <a:t>م</a:t>
            </a:r>
            <a:r>
              <a:rPr lang="en-US" dirty="0"/>
              <a:t>2024/3/6</a:t>
            </a:r>
            <a:endParaRPr lang="ar-SA" dirty="0"/>
          </a:p>
        </p:txBody>
      </p:sp>
    </p:spTree>
    <p:extLst>
      <p:ext uri="{BB962C8B-B14F-4D97-AF65-F5344CB8AC3E}">
        <p14:creationId xmlns:p14="http://schemas.microsoft.com/office/powerpoint/2010/main" val="3622558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0F55E420-26A4-2DAB-F748-B579DBB198AB}"/>
              </a:ext>
            </a:extLst>
          </p:cNvPr>
          <p:cNvSpPr>
            <a:spLocks noChangeArrowheads="1"/>
          </p:cNvSpPr>
          <p:nvPr/>
        </p:nvSpPr>
        <p:spPr bwMode="auto">
          <a:xfrm>
            <a:off x="420915" y="1128667"/>
            <a:ext cx="830217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ar-SA" sz="2000" b="0" i="0" u="none" strike="noStrike" cap="none" normalizeH="0" baseline="0" dirty="0">
                <a:ln>
                  <a:noFill/>
                </a:ln>
                <a:effectLst/>
                <a:latin typeface="Arial" panose="020B0604020202020204" pitchFamily="34" charset="0"/>
                <a:cs typeface="Arial" panose="020B0604020202020204" pitchFamily="34" charset="0"/>
              </a:rPr>
              <a:t>ريادة المملكة العربية السعودية في المسؤولية الاجتماعية : -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ar-SA" sz="2000" b="0" i="0" u="none" strike="noStrike" cap="none" normalizeH="0" baseline="0" dirty="0">
                <a:ln>
                  <a:noFill/>
                </a:ln>
                <a:effectLst/>
                <a:latin typeface="Arial" panose="020B0604020202020204" pitchFamily="34" charset="0"/>
                <a:cs typeface="Arial" panose="020B0604020202020204" pitchFamily="34" charset="0"/>
              </a:rPr>
              <a:t>أ. صلاح المرواني المدير التنفيذي لـ </a:t>
            </a:r>
            <a:endParaRPr kumimoji="0" lang="ar-SA" altLang="ar-SA" sz="2000" b="0" i="0" u="none" strike="noStrike" cap="none" normalizeH="0" baseline="0" dirty="0">
              <a:ln>
                <a:noFill/>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ar-SA" sz="2000" b="0" i="0" u="none" strike="noStrike" cap="none" normalizeH="0" baseline="0" dirty="0">
                <a:ln>
                  <a:noFill/>
                </a:ln>
                <a:effectLst/>
                <a:latin typeface="Arial" panose="020B0604020202020204" pitchFamily="34" charset="0"/>
                <a:hlinkClick r:id="rId2">
                  <a:extLst>
                    <a:ext uri="{A12FA001-AC4F-418D-AE19-62706E023703}">
                      <ahyp:hlinkClr xmlns:ahyp="http://schemas.microsoft.com/office/drawing/2018/hyperlinkcolor" val="tx"/>
                    </a:ext>
                  </a:extLst>
                </a:hlinkClick>
              </a:rPr>
              <a:t>@qscsr_Q</a:t>
            </a:r>
            <a:r>
              <a:rPr lang="ar-SA" altLang="ar-SA" sz="2000" dirty="0">
                <a:latin typeface="Arial" panose="020B0604020202020204" pitchFamily="34" charset="0"/>
              </a:rPr>
              <a:t> </a:t>
            </a:r>
            <a:r>
              <a:rPr kumimoji="0" lang="ar-SA" altLang="ar-SA" sz="2000" b="0" i="0" u="none" strike="noStrike" cap="none" normalizeH="0" baseline="0" dirty="0">
                <a:ln>
                  <a:noFill/>
                </a:ln>
                <a:effectLst/>
                <a:latin typeface="Arial" panose="020B0604020202020204" pitchFamily="34" charset="0"/>
                <a:hlinkClick r:id="rId3">
                  <a:extLst>
                    <a:ext uri="{A12FA001-AC4F-418D-AE19-62706E023703}">
                      <ahyp:hlinkClr xmlns:ahyp="http://schemas.microsoft.com/office/drawing/2018/hyperlinkcolor" val="tx"/>
                    </a:ext>
                  </a:extLst>
                </a:hlinkClick>
              </a:rPr>
              <a:t>#</a:t>
            </a:r>
            <a:r>
              <a:rPr kumimoji="0" lang="ar-SA" altLang="ar-SA" sz="2000" b="0" i="0" u="none" strike="noStrike" cap="none" normalizeH="0" baseline="0" dirty="0">
                <a:ln>
                  <a:noFill/>
                </a:ln>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خيرك_يالسعودية</a:t>
            </a:r>
            <a:r>
              <a:rPr kumimoji="0" lang="ar-SA" altLang="ar-SA" sz="2000" b="0" i="0" u="none" strike="noStrike" cap="none" normalizeH="0" baseline="0" dirty="0">
                <a:ln>
                  <a:noFill/>
                </a:ln>
                <a:effectLst/>
                <a:latin typeface="Arial" panose="020B0604020202020204" pitchFamily="34" charset="0"/>
              </a:rPr>
              <a:t> </a:t>
            </a:r>
            <a:r>
              <a:rPr kumimoji="0" lang="ar-SA" altLang="ar-SA" sz="2000" b="0" i="0" u="none" strike="noStrike" cap="none" normalizeH="0" baseline="0" dirty="0">
                <a:ln>
                  <a:noFill/>
                </a:ln>
                <a:effectLst/>
                <a:latin typeface="Arial" panose="020B0604020202020204" pitchFamily="34" charset="0"/>
                <a:cs typeface="Arial" panose="020B0604020202020204" pitchFamily="34" charset="0"/>
              </a:rPr>
              <a:t>مع</a:t>
            </a:r>
            <a:r>
              <a:rPr kumimoji="0" lang="ar-SA" altLang="ar-SA" sz="2000" b="0" i="0" u="none" strike="noStrike" cap="none" normalizeH="0" baseline="0" dirty="0">
                <a:ln>
                  <a:noFill/>
                </a:ln>
                <a:effectLst/>
                <a:latin typeface="Arial" panose="020B0604020202020204" pitchFamily="34" charset="0"/>
              </a:rPr>
              <a:t> </a:t>
            </a:r>
            <a:r>
              <a:rPr kumimoji="0" lang="ar-SA" altLang="ar-SA" sz="2000" b="0" i="0" u="none" strike="noStrike" cap="none" normalizeH="0" dirty="0">
                <a:ln>
                  <a:noFill/>
                </a:ln>
                <a:effectLst/>
                <a:latin typeface="Arial" panose="020B0604020202020204" pitchFamily="34" charset="0"/>
              </a:rPr>
              <a:t> </a:t>
            </a:r>
            <a:r>
              <a:rPr kumimoji="0" lang="ar-SA" altLang="ar-SA" sz="2000" b="0" i="0" u="none" strike="noStrike" cap="none" normalizeH="0" baseline="0" dirty="0">
                <a:ln>
                  <a:noFill/>
                </a:ln>
                <a:effectLst/>
                <a:latin typeface="Arial" panose="020B0604020202020204" pitchFamily="34" charset="0"/>
                <a:hlinkClick r:id="rId4">
                  <a:extLst>
                    <a:ext uri="{A12FA001-AC4F-418D-AE19-62706E023703}">
                      <ahyp:hlinkClr xmlns:ahyp="http://schemas.microsoft.com/office/drawing/2018/hyperlinkcolor" val="tx"/>
                    </a:ext>
                  </a:extLst>
                </a:hlinkClick>
              </a:rPr>
              <a:t>@Riyad_101</a:t>
            </a:r>
            <a:endParaRPr kumimoji="0" lang="ar-SA" altLang="ar-SA" sz="2000" b="0" i="0" u="none" strike="noStrike" cap="none" normalizeH="0" baseline="0" dirty="0">
              <a:ln>
                <a:noFill/>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ar-SA" sz="2000" b="0" i="0" u="none" strike="noStrike" cap="none" normalizeH="0" baseline="0" dirty="0">
                <a:ln>
                  <a:noFill/>
                </a:ln>
                <a:effectLst/>
                <a:latin typeface="Arial" panose="020B0604020202020204" pitchFamily="34" charset="0"/>
              </a:rPr>
              <a:t>        </a:t>
            </a:r>
            <a:r>
              <a:rPr kumimoji="0" lang="ar-SA" altLang="ar-SA" sz="2000" b="0" i="0" u="none" strike="noStrike" cap="none" normalizeH="0" baseline="0" dirty="0">
                <a:ln>
                  <a:noFill/>
                </a:ln>
                <a:effectLst/>
                <a:latin typeface="Arial" panose="020B0604020202020204" pitchFamily="34" charset="0"/>
                <a:cs typeface="Arial" panose="020B0604020202020204" pitchFamily="34" charset="0"/>
              </a:rPr>
              <a:t>برعاية</a:t>
            </a:r>
            <a:r>
              <a:rPr kumimoji="0" lang="ar-SA" altLang="ar-SA" sz="2000" b="0" i="0" u="none" strike="noStrike" cap="none" normalizeH="0" baseline="0" dirty="0">
                <a:ln>
                  <a:noFill/>
                </a:ln>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ar-SA" sz="2000" b="0" i="0" u="none" strike="noStrike" cap="none" normalizeH="0" baseline="0" dirty="0">
                <a:ln>
                  <a:noFill/>
                </a:ln>
                <a:effectLst/>
                <a:latin typeface="Arial" panose="020B0604020202020204" pitchFamily="34" charset="0"/>
              </a:rPr>
              <a:t> </a:t>
            </a:r>
            <a:r>
              <a:rPr kumimoji="0" lang="ar-SA" altLang="ar-SA" sz="2000" b="0" i="0" u="none" strike="noStrike" cap="none" normalizeH="0" dirty="0">
                <a:ln>
                  <a:noFill/>
                </a:ln>
                <a:effectLst/>
                <a:latin typeface="Arial" panose="020B0604020202020204" pitchFamily="34" charset="0"/>
              </a:rPr>
              <a:t> </a:t>
            </a:r>
            <a:r>
              <a:rPr kumimoji="0" lang="ar-SA" altLang="ar-SA" sz="2000" b="0" i="0" u="none" strike="noStrike" cap="none" normalizeH="0" baseline="0" dirty="0">
                <a:ln>
                  <a:noFill/>
                </a:ln>
                <a:effectLst/>
                <a:latin typeface="Arial" panose="020B0604020202020204" pitchFamily="34" charset="0"/>
                <a:hlinkClick r:id="rId5">
                  <a:extLst>
                    <a:ext uri="{A12FA001-AC4F-418D-AE19-62706E023703}">
                      <ahyp:hlinkClr xmlns:ahyp="http://schemas.microsoft.com/office/drawing/2018/hyperlinkcolor" val="tx"/>
                    </a:ext>
                  </a:extLst>
                </a:hlinkClick>
              </a:rPr>
              <a:t>@anb_bank</a:t>
            </a:r>
            <a:r>
              <a:rPr lang="ar-SA" altLang="ar-SA" sz="2000" dirty="0">
                <a:latin typeface="Arial" panose="020B0604020202020204" pitchFamily="34" charset="0"/>
              </a:rPr>
              <a:t> </a:t>
            </a:r>
            <a:r>
              <a:rPr kumimoji="0" lang="ar-SA" altLang="ar-SA" sz="2000" b="0" i="0" u="none" strike="noStrike" cap="none" normalizeH="0" baseline="0" dirty="0">
                <a:ln>
                  <a:noFill/>
                </a:ln>
                <a:effectLst/>
                <a:latin typeface="Arial" panose="020B0604020202020204" pitchFamily="34" charset="0"/>
                <a:hlinkClick r:id="rId6">
                  <a:extLst>
                    <a:ext uri="{A12FA001-AC4F-418D-AE19-62706E023703}">
                      <ahyp:hlinkClr xmlns:ahyp="http://schemas.microsoft.com/office/drawing/2018/hyperlinkcolor" val="tx"/>
                    </a:ext>
                  </a:extLst>
                </a:hlinkClick>
              </a:rPr>
              <a:t>@ncnp_sa</a:t>
            </a:r>
            <a:r>
              <a:rPr kumimoji="0" lang="ar-SA" altLang="ar-SA" sz="2000" b="0" i="0" u="none" strike="noStrike" cap="none" normalizeH="0" baseline="0" dirty="0">
                <a:ln>
                  <a:noFill/>
                </a:ln>
                <a:effectLst/>
                <a:latin typeface="Arial" panose="020B0604020202020204" pitchFamily="34" charset="0"/>
              </a:rPr>
              <a:t>| </a:t>
            </a:r>
            <a:r>
              <a:rPr kumimoji="0" lang="ar-SA" altLang="ar-SA" sz="2000" b="0" i="0" u="none" strike="noStrike" cap="none" normalizeH="0" dirty="0">
                <a:ln>
                  <a:noFill/>
                </a:ln>
                <a:effectLst/>
                <a:latin typeface="Arial" panose="020B0604020202020204" pitchFamily="34" charset="0"/>
              </a:rPr>
              <a:t> </a:t>
            </a:r>
            <a:r>
              <a:rPr kumimoji="0" lang="ar-SA" altLang="ar-SA" sz="2000" b="0" i="0" u="none" strike="noStrike" cap="none" normalizeH="0" baseline="0" dirty="0">
                <a:ln>
                  <a:noFill/>
                </a:ln>
                <a:effectLst/>
                <a:latin typeface="Arial" panose="020B0604020202020204" pitchFamily="34" charset="0"/>
                <a:hlinkClick r:id="rId7">
                  <a:extLst>
                    <a:ext uri="{A12FA001-AC4F-418D-AE19-62706E023703}">
                      <ahyp:hlinkClr xmlns:ahyp="http://schemas.microsoft.com/office/drawing/2018/hyperlinkcolor" val="tx"/>
                    </a:ext>
                  </a:extLst>
                </a:hlinkClick>
              </a:rPr>
              <a:t>@CsrKsa</a:t>
            </a:r>
            <a:endParaRPr kumimoji="0" lang="ar-SA" altLang="ar-SA" sz="2000" b="0" i="0" u="none" strike="noStrike" cap="none" normalizeH="0" baseline="0" dirty="0">
              <a:ln>
                <a:noFill/>
              </a:ln>
              <a:effectLst/>
              <a:latin typeface="Arial" panose="020B0604020202020204" pitchFamily="34" charset="0"/>
            </a:endParaRPr>
          </a:p>
        </p:txBody>
      </p:sp>
      <p:sp>
        <p:nvSpPr>
          <p:cNvPr id="6" name="AutoShape 4" descr="🎙️">
            <a:extLst>
              <a:ext uri="{FF2B5EF4-FFF2-40B4-BE49-F238E27FC236}">
                <a16:creationId xmlns:a16="http://schemas.microsoft.com/office/drawing/2014/main" id="{2CAB16E7-F596-DF72-53E4-67132047F8C5}"/>
              </a:ext>
            </a:extLst>
          </p:cNvPr>
          <p:cNvSpPr>
            <a:spLocks noChangeAspect="1" noChangeArrowheads="1"/>
          </p:cNvSpPr>
          <p:nvPr/>
        </p:nvSpPr>
        <p:spPr bwMode="auto">
          <a:xfrm>
            <a:off x="1083355" y="245359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8" name="صورة 7">
            <a:extLst>
              <a:ext uri="{FF2B5EF4-FFF2-40B4-BE49-F238E27FC236}">
                <a16:creationId xmlns:a16="http://schemas.microsoft.com/office/drawing/2014/main" id="{35B4107B-2F0B-9937-33D7-FCAA8793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1027" y="2758395"/>
            <a:ext cx="5719618" cy="3221491"/>
          </a:xfrm>
          <a:prstGeom prst="rect">
            <a:avLst/>
          </a:prstGeom>
        </p:spPr>
      </p:pic>
      <p:sp>
        <p:nvSpPr>
          <p:cNvPr id="9" name="مربع نص 8">
            <a:extLst>
              <a:ext uri="{FF2B5EF4-FFF2-40B4-BE49-F238E27FC236}">
                <a16:creationId xmlns:a16="http://schemas.microsoft.com/office/drawing/2014/main" id="{00A5DBF4-3434-C5BE-384F-FFEA2B222A92}"/>
              </a:ext>
            </a:extLst>
          </p:cNvPr>
          <p:cNvSpPr txBox="1"/>
          <p:nvPr/>
        </p:nvSpPr>
        <p:spPr>
          <a:xfrm>
            <a:off x="6917645" y="6233103"/>
            <a:ext cx="2286000" cy="369332"/>
          </a:xfrm>
          <a:prstGeom prst="rect">
            <a:avLst/>
          </a:prstGeom>
          <a:noFill/>
        </p:spPr>
        <p:txBody>
          <a:bodyPr wrap="square" rtlCol="1">
            <a:spAutoFit/>
          </a:bodyPr>
          <a:lstStyle/>
          <a:p>
            <a:r>
              <a:rPr lang="ar-SA" dirty="0"/>
              <a:t>م</a:t>
            </a:r>
            <a:r>
              <a:rPr lang="en-US" dirty="0"/>
              <a:t>2024/3/21</a:t>
            </a:r>
            <a:endParaRPr lang="ar-SA" dirty="0"/>
          </a:p>
        </p:txBody>
      </p:sp>
    </p:spTree>
    <p:extLst>
      <p:ext uri="{BB962C8B-B14F-4D97-AF65-F5344CB8AC3E}">
        <p14:creationId xmlns:p14="http://schemas.microsoft.com/office/powerpoint/2010/main" val="3178507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3CC60F32-2F18-93A5-8F53-6504428B166F}"/>
              </a:ext>
            </a:extLst>
          </p:cNvPr>
          <p:cNvPicPr>
            <a:picLocks noChangeAspect="1"/>
          </p:cNvPicPr>
          <p:nvPr/>
        </p:nvPicPr>
        <p:blipFill>
          <a:blip r:embed="rId2">
            <a:extLst>
              <a:ext uri="{28A0092B-C50C-407E-A947-70E740481C1C}">
                <a14:useLocalDpi xmlns:a14="http://schemas.microsoft.com/office/drawing/2010/main" val="0"/>
              </a:ext>
            </a:extLst>
          </a:blip>
          <a:srcRect t="12036" r="1627" b="22231"/>
          <a:stretch/>
        </p:blipFill>
        <p:spPr>
          <a:xfrm>
            <a:off x="2525486" y="2721883"/>
            <a:ext cx="5747658" cy="3294142"/>
          </a:xfrm>
          <a:prstGeom prst="rect">
            <a:avLst/>
          </a:prstGeom>
        </p:spPr>
      </p:pic>
      <p:sp>
        <p:nvSpPr>
          <p:cNvPr id="5" name="Rectangle 3">
            <a:extLst>
              <a:ext uri="{FF2B5EF4-FFF2-40B4-BE49-F238E27FC236}">
                <a16:creationId xmlns:a16="http://schemas.microsoft.com/office/drawing/2014/main" id="{2314EAB0-7DEE-9D4A-F329-A391B4CF2543}"/>
              </a:ext>
            </a:extLst>
          </p:cNvPr>
          <p:cNvSpPr>
            <a:spLocks noChangeArrowheads="1"/>
          </p:cNvSpPr>
          <p:nvPr/>
        </p:nvSpPr>
        <p:spPr bwMode="auto">
          <a:xfrm>
            <a:off x="246744" y="1533436"/>
            <a:ext cx="91875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ar-SA"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المسؤولية الاجتماعية والتنمية المستدامة الدكتورة : ريم الحسين </a:t>
            </a:r>
            <a:endParaRPr kumimoji="0" lang="ar-SA" altLang="ar-SA" sz="24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ar-SA" sz="2400" b="0" i="0" u="none" strike="noStrike" cap="none" normalizeH="0" baseline="0" dirty="0">
                <a:ln>
                  <a:noFill/>
                </a:ln>
                <a:solidFill>
                  <a:srgbClr val="1D9BF0"/>
                </a:solidFill>
                <a:effectLst/>
                <a:latin typeface="Arial" panose="020B0604020202020204" pitchFamily="34" charset="0"/>
                <a:hlinkClick r:id="rId3"/>
              </a:rPr>
              <a:t>@reeem_ibrahim</a:t>
            </a:r>
            <a:endParaRPr kumimoji="0" lang="ar-SA" altLang="ar-SA" sz="24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ar-SA" sz="2400" b="0" i="0" u="none" strike="noStrike" cap="none" normalizeH="0" baseline="0" dirty="0">
                <a:ln>
                  <a:noFill/>
                </a:ln>
                <a:solidFill>
                  <a:srgbClr val="1D9BF0"/>
                </a:solidFill>
                <a:effectLst/>
                <a:latin typeface="Arial" panose="020B0604020202020204" pitchFamily="34" charset="0"/>
                <a:hlinkClick r:id="rId4"/>
              </a:rPr>
              <a:t>#</a:t>
            </a:r>
            <a:r>
              <a:rPr kumimoji="0" lang="ar-SA" altLang="ar-SA" sz="2400" b="0" i="0" u="none" strike="noStrike" cap="none" normalizeH="0" baseline="0" dirty="0">
                <a:ln>
                  <a:noFill/>
                </a:ln>
                <a:solidFill>
                  <a:srgbClr val="1D9BF0"/>
                </a:solidFill>
                <a:effectLst/>
                <a:latin typeface="Arial" panose="020B0604020202020204" pitchFamily="34" charset="0"/>
                <a:cs typeface="Arial" panose="020B0604020202020204" pitchFamily="34" charset="0"/>
                <a:hlinkClick r:id="rId4"/>
              </a:rPr>
              <a:t>السعودية</a:t>
            </a:r>
            <a:r>
              <a:rPr kumimoji="0" lang="ar-SA" altLang="ar-SA" sz="2400" b="0" i="0" u="none" strike="noStrike" cap="none" normalizeH="0" baseline="0" dirty="0">
                <a:ln>
                  <a:noFill/>
                </a:ln>
                <a:solidFill>
                  <a:schemeClr val="tx1"/>
                </a:solidFill>
                <a:effectLst/>
                <a:latin typeface="Arial" panose="020B0604020202020204" pitchFamily="34" charset="0"/>
              </a:rPr>
              <a:t> </a:t>
            </a:r>
            <a:r>
              <a:rPr kumimoji="0" lang="ar-SA" altLang="ar-SA" sz="2400" b="0" i="0" u="none" strike="noStrike" cap="none" normalizeH="0" baseline="0" dirty="0">
                <a:ln>
                  <a:noFill/>
                </a:ln>
                <a:solidFill>
                  <a:srgbClr val="1D9BF0"/>
                </a:solidFill>
                <a:effectLst/>
                <a:latin typeface="Arial" panose="020B0604020202020204" pitchFamily="34" charset="0"/>
                <a:hlinkClick r:id="rId5"/>
              </a:rPr>
              <a:t>#</a:t>
            </a:r>
            <a:r>
              <a:rPr kumimoji="0" lang="ar-SA" altLang="ar-SA" sz="2400" b="0" i="0" u="none" strike="noStrike" cap="none" normalizeH="0" baseline="0" dirty="0">
                <a:ln>
                  <a:noFill/>
                </a:ln>
                <a:solidFill>
                  <a:srgbClr val="1D9BF0"/>
                </a:solidFill>
                <a:effectLst/>
                <a:latin typeface="Arial" panose="020B0604020202020204" pitchFamily="34" charset="0"/>
                <a:cs typeface="Arial" panose="020B0604020202020204" pitchFamily="34" charset="0"/>
                <a:hlinkClick r:id="rId5"/>
              </a:rPr>
              <a:t>يوم_المسؤولية_الاجتماعية</a:t>
            </a:r>
            <a:r>
              <a:rPr kumimoji="0" lang="ar-SA" altLang="ar-SA" sz="2400" b="0" i="0" u="none" strike="noStrike" cap="none" normalizeH="0" baseline="0" dirty="0">
                <a:ln>
                  <a:noFill/>
                </a:ln>
                <a:solidFill>
                  <a:schemeClr val="tx1"/>
                </a:solidFill>
                <a:effectLst/>
                <a:latin typeface="Arial" panose="020B0604020202020204" pitchFamily="34" charset="0"/>
              </a:rPr>
              <a:t> </a:t>
            </a:r>
            <a:r>
              <a:rPr kumimoji="0" lang="ar-SA" altLang="ar-SA" sz="2400" b="0" i="0" u="none" strike="noStrike" cap="none" normalizeH="0" baseline="0" dirty="0">
                <a:ln>
                  <a:noFill/>
                </a:ln>
                <a:solidFill>
                  <a:srgbClr val="1D9BF0"/>
                </a:solidFill>
                <a:effectLst/>
                <a:latin typeface="Arial" panose="020B0604020202020204" pitchFamily="34" charset="0"/>
                <a:hlinkClick r:id="rId6"/>
              </a:rPr>
              <a:t>#</a:t>
            </a:r>
            <a:r>
              <a:rPr kumimoji="0" lang="ar-SA" altLang="ar-SA" sz="2400" b="0" i="0" u="none" strike="noStrike" cap="none" normalizeH="0" baseline="0" dirty="0">
                <a:ln>
                  <a:noFill/>
                </a:ln>
                <a:solidFill>
                  <a:srgbClr val="1D9BF0"/>
                </a:solidFill>
                <a:effectLst/>
                <a:latin typeface="Arial" panose="020B0604020202020204" pitchFamily="34" charset="0"/>
                <a:cs typeface="Arial" panose="020B0604020202020204" pitchFamily="34" charset="0"/>
                <a:hlinkClick r:id="rId6"/>
              </a:rPr>
              <a:t>نلتزم_بمسؤوليتنا_الاجتماعية</a:t>
            </a:r>
            <a:r>
              <a:rPr kumimoji="0" lang="ar-SA" altLang="ar-SA" sz="2400" b="0" i="0" u="none" strike="noStrike" cap="none" normalizeH="0" baseline="0" dirty="0">
                <a:ln>
                  <a:noFill/>
                </a:ln>
                <a:solidFill>
                  <a:schemeClr val="tx1"/>
                </a:solidFill>
                <a:effectLst/>
                <a:latin typeface="Arial" panose="020B0604020202020204" pitchFamily="34" charset="0"/>
              </a:rPr>
              <a:t> </a:t>
            </a:r>
          </a:p>
        </p:txBody>
      </p:sp>
      <p:sp>
        <p:nvSpPr>
          <p:cNvPr id="6" name="AutoShape 4" descr="👇🏼">
            <a:extLst>
              <a:ext uri="{FF2B5EF4-FFF2-40B4-BE49-F238E27FC236}">
                <a16:creationId xmlns:a16="http://schemas.microsoft.com/office/drawing/2014/main" id="{3B150297-C330-70EE-F60B-0B253DFF6801}"/>
              </a:ext>
            </a:extLst>
          </p:cNvPr>
          <p:cNvSpPr>
            <a:spLocks noChangeAspect="1" noChangeArrowheads="1"/>
          </p:cNvSpPr>
          <p:nvPr/>
        </p:nvSpPr>
        <p:spPr bwMode="auto">
          <a:xfrm>
            <a:off x="6327775" y="130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9" name="مربع نص 8">
            <a:extLst>
              <a:ext uri="{FF2B5EF4-FFF2-40B4-BE49-F238E27FC236}">
                <a16:creationId xmlns:a16="http://schemas.microsoft.com/office/drawing/2014/main" id="{60A64957-F1F8-AABE-8ED2-AE504F431B2B}"/>
              </a:ext>
            </a:extLst>
          </p:cNvPr>
          <p:cNvSpPr txBox="1"/>
          <p:nvPr/>
        </p:nvSpPr>
        <p:spPr>
          <a:xfrm>
            <a:off x="6917645" y="6233103"/>
            <a:ext cx="2286000" cy="369332"/>
          </a:xfrm>
          <a:prstGeom prst="rect">
            <a:avLst/>
          </a:prstGeom>
          <a:noFill/>
        </p:spPr>
        <p:txBody>
          <a:bodyPr wrap="square" rtlCol="1">
            <a:spAutoFit/>
          </a:bodyPr>
          <a:lstStyle/>
          <a:p>
            <a:r>
              <a:rPr lang="ar-SA" dirty="0"/>
              <a:t>م</a:t>
            </a:r>
            <a:r>
              <a:rPr lang="en-US" dirty="0"/>
              <a:t>2024/3/22</a:t>
            </a:r>
            <a:endParaRPr lang="ar-SA" dirty="0"/>
          </a:p>
        </p:txBody>
      </p:sp>
    </p:spTree>
    <p:extLst>
      <p:ext uri="{BB962C8B-B14F-4D97-AF65-F5344CB8AC3E}">
        <p14:creationId xmlns:p14="http://schemas.microsoft.com/office/powerpoint/2010/main" val="1524734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26D2D652-09C6-D693-FBCA-CD3F4D65B50A}"/>
              </a:ext>
            </a:extLst>
          </p:cNvPr>
          <p:cNvSpPr txBox="1"/>
          <p:nvPr/>
        </p:nvSpPr>
        <p:spPr>
          <a:xfrm>
            <a:off x="6917645" y="6233103"/>
            <a:ext cx="2286000" cy="369332"/>
          </a:xfrm>
          <a:prstGeom prst="rect">
            <a:avLst/>
          </a:prstGeom>
          <a:noFill/>
        </p:spPr>
        <p:txBody>
          <a:bodyPr wrap="square" rtlCol="1">
            <a:spAutoFit/>
          </a:bodyPr>
          <a:lstStyle/>
          <a:p>
            <a:r>
              <a:rPr lang="ar-SA" dirty="0"/>
              <a:t>م</a:t>
            </a:r>
            <a:r>
              <a:rPr lang="en-US" dirty="0"/>
              <a:t>2024/3/22</a:t>
            </a:r>
            <a:endParaRPr lang="ar-SA" dirty="0"/>
          </a:p>
        </p:txBody>
      </p:sp>
      <p:sp>
        <p:nvSpPr>
          <p:cNvPr id="5" name="عنوان 4">
            <a:extLst>
              <a:ext uri="{FF2B5EF4-FFF2-40B4-BE49-F238E27FC236}">
                <a16:creationId xmlns:a16="http://schemas.microsoft.com/office/drawing/2014/main" id="{D78E6C28-7222-7E79-C481-0586A648583B}"/>
              </a:ext>
            </a:extLst>
          </p:cNvPr>
          <p:cNvSpPr>
            <a:spLocks noGrp="1"/>
          </p:cNvSpPr>
          <p:nvPr>
            <p:ph type="title"/>
          </p:nvPr>
        </p:nvSpPr>
        <p:spPr>
          <a:xfrm>
            <a:off x="0" y="945698"/>
            <a:ext cx="8853714" cy="3481160"/>
          </a:xfrm>
        </p:spPr>
        <p:txBody>
          <a:bodyPr>
            <a:noAutofit/>
          </a:bodyPr>
          <a:lstStyle/>
          <a:p>
            <a:pPr algn="ctr"/>
            <a:r>
              <a:rPr lang="ar-SA" sz="2400" dirty="0">
                <a:effectLst/>
              </a:rPr>
              <a:t>تطلق جمعية المسؤولية الاجتماعية بمنطقة القصيم برنامج إنشاء إدارات المسؤولية الاجتماعية، تزامناً مع يوم المسؤولية الاجتماعية الذي يوافق 23/3من كل عام ميلادي، والذي يعنى بتفعيل المسؤولية الاجتماعية للقطاعات الثلاث الحكومي والخاص والغير ربحي وذلك من خلال :</a:t>
            </a:r>
            <a:br>
              <a:rPr lang="ar-SA" sz="2400" dirty="0">
                <a:effectLst/>
              </a:rPr>
            </a:br>
            <a:r>
              <a:rPr lang="ar-SA" sz="2400" dirty="0">
                <a:effectLst/>
              </a:rPr>
              <a:t> 1- تأهيل مسؤولي إدارات المسؤولية الاجتماعية في القطاعات الثلاثة</a:t>
            </a:r>
            <a:br>
              <a:rPr lang="ar-SA" sz="2400" dirty="0">
                <a:effectLst/>
              </a:rPr>
            </a:br>
            <a:r>
              <a:rPr lang="ar-SA" sz="2400" dirty="0">
                <a:effectLst/>
              </a:rPr>
              <a:t> 2- تأسيس كيان يختص بالمسؤولية الاجتماعية وفق أسس علمية.</a:t>
            </a:r>
            <a:br>
              <a:rPr lang="ar-SA" sz="2400" dirty="0">
                <a:effectLst/>
              </a:rPr>
            </a:br>
            <a:r>
              <a:rPr lang="ar-SA" sz="2400" dirty="0">
                <a:effectLst/>
              </a:rPr>
              <a:t> 3- بناء مبادرات المسؤولية الاجتماعية ذات الأثر المستدام.</a:t>
            </a:r>
            <a:br>
              <a:rPr lang="ar-SA" sz="2400" dirty="0">
                <a:effectLst/>
              </a:rPr>
            </a:br>
            <a:r>
              <a:rPr lang="ar-SA" sz="2400" dirty="0">
                <a:effectLst/>
              </a:rPr>
              <a:t> 4- مساعدة القطاعات في تحقيق الدور التنافسي في مجال المسؤولية الاجتماعية.</a:t>
            </a:r>
            <a:br>
              <a:rPr lang="ar-SA" sz="2400" dirty="0">
                <a:effectLst/>
              </a:rPr>
            </a:br>
            <a:r>
              <a:rPr lang="ar-SA" sz="2400" dirty="0">
                <a:effectLst/>
              </a:rPr>
              <a:t> 5- تعزيز   وتوثيق علاقة القطاع الخاص بالمجتمع والقطاعات ذات العلاقة</a:t>
            </a:r>
            <a:endParaRPr lang="ar-SA" sz="2400" dirty="0"/>
          </a:p>
        </p:txBody>
      </p:sp>
    </p:spTree>
    <p:extLst>
      <p:ext uri="{BB962C8B-B14F-4D97-AF65-F5344CB8AC3E}">
        <p14:creationId xmlns:p14="http://schemas.microsoft.com/office/powerpoint/2010/main" val="242127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8E3527E-2B50-CC7A-6EC5-14BF2BDAC629}"/>
              </a:ext>
            </a:extLst>
          </p:cNvPr>
          <p:cNvSpPr>
            <a:spLocks noGrp="1"/>
          </p:cNvSpPr>
          <p:nvPr>
            <p:ph type="title"/>
          </p:nvPr>
        </p:nvSpPr>
        <p:spPr>
          <a:xfrm>
            <a:off x="-967923" y="-92778"/>
            <a:ext cx="11316607" cy="4381045"/>
          </a:xfrm>
        </p:spPr>
        <p:txBody>
          <a:bodyPr>
            <a:noAutofit/>
          </a:bodyPr>
          <a:lstStyle/>
          <a:p>
            <a:pPr algn="ctr"/>
            <a:r>
              <a:rPr lang="ar-SA" sz="2800" dirty="0">
                <a:effectLst/>
              </a:rPr>
              <a:t>تشرفنا مساء اليوم بتقديم دورة بعنوان ريادة الاعمال الاجتماعية </a:t>
            </a:r>
            <a:br>
              <a:rPr lang="ar-SA" sz="2800" dirty="0">
                <a:effectLst/>
              </a:rPr>
            </a:br>
            <a:r>
              <a:rPr lang="ar-SA" sz="2800" dirty="0">
                <a:effectLst/>
              </a:rPr>
              <a:t>بالتعاون مع </a:t>
            </a:r>
            <a:r>
              <a:rPr lang="ar-SA" sz="2800" dirty="0">
                <a:effectLst/>
                <a:hlinkClick r:id="rId2">
                  <a:extLst>
                    <a:ext uri="{A12FA001-AC4F-418D-AE19-62706E023703}">
                      <ahyp:hlinkClr xmlns:ahyp="http://schemas.microsoft.com/office/drawing/2018/hyperlinkcolor" val="tx"/>
                    </a:ext>
                  </a:extLst>
                </a:hlinkClick>
              </a:rPr>
              <a:t>@AlanoodOrg</a:t>
            </a:r>
            <a:r>
              <a:rPr lang="ar-SA" sz="2800" dirty="0"/>
              <a:t> </a:t>
            </a:r>
            <a:r>
              <a:rPr lang="ar-SA" sz="2800" dirty="0">
                <a:effectLst/>
              </a:rPr>
              <a:t>وبنك التنمية الاجتماعية </a:t>
            </a:r>
            <a:br>
              <a:rPr lang="ar-SA" sz="2800" dirty="0">
                <a:effectLst/>
              </a:rPr>
            </a:br>
            <a:r>
              <a:rPr lang="ar-SA" sz="2800" dirty="0">
                <a:effectLst/>
              </a:rPr>
              <a:t>لتحفيز الرواد الاجتماعيين وزيادة مساهمة الشركات الاجتماعية </a:t>
            </a:r>
            <a:br>
              <a:rPr lang="ar-SA" sz="2800" dirty="0">
                <a:effectLst/>
              </a:rPr>
            </a:br>
            <a:r>
              <a:rPr lang="ar-SA" sz="2800" dirty="0">
                <a:effectLst/>
              </a:rPr>
              <a:t>والتي تعتبر أحد الممارسات المسؤولة اجتماعياً</a:t>
            </a:r>
            <a:br>
              <a:rPr lang="ar-SA" sz="2800" dirty="0">
                <a:effectLst/>
              </a:rPr>
            </a:br>
            <a:r>
              <a:rPr lang="ar-SA" sz="2800" dirty="0">
                <a:effectLst/>
              </a:rPr>
              <a:t> قدمها ممثل </a:t>
            </a:r>
            <a:r>
              <a:rPr lang="ar-SA" sz="2800" dirty="0">
                <a:effectLst/>
                <a:hlinkClick r:id="rId3">
                  <a:extLst>
                    <a:ext uri="{A12FA001-AC4F-418D-AE19-62706E023703}">
                      <ahyp:hlinkClr xmlns:ahyp="http://schemas.microsoft.com/office/drawing/2018/hyperlinkcolor" val="tx"/>
                    </a:ext>
                  </a:extLst>
                </a:hlinkClick>
              </a:rPr>
              <a:t>@SDB_sa</a:t>
            </a:r>
            <a:r>
              <a:rPr lang="ar-SA" sz="2800" dirty="0"/>
              <a:t> </a:t>
            </a:r>
            <a:r>
              <a:rPr lang="ar-SA" sz="2800" dirty="0">
                <a:effectLst/>
              </a:rPr>
              <a:t>أ/ابراهيم </a:t>
            </a:r>
            <a:r>
              <a:rPr lang="ar-SA" sz="2800" dirty="0" err="1">
                <a:effectLst/>
              </a:rPr>
              <a:t>الزغيبي</a:t>
            </a:r>
            <a:r>
              <a:rPr lang="ar-SA" sz="2800" dirty="0">
                <a:effectLst/>
              </a:rPr>
              <a:t> </a:t>
            </a:r>
            <a:r>
              <a:rPr lang="ar-SA" sz="2800" dirty="0">
                <a:effectLst/>
                <a:hlinkClick r:id="rId4">
                  <a:extLst>
                    <a:ext uri="{A12FA001-AC4F-418D-AE19-62706E023703}">
                      <ahyp:hlinkClr xmlns:ahyp="http://schemas.microsoft.com/office/drawing/2018/hyperlinkcolor" val="tx"/>
                    </a:ext>
                  </a:extLst>
                </a:hlinkClick>
              </a:rPr>
              <a:t>#المسوؤلية_الاجتماعية</a:t>
            </a:r>
            <a:endParaRPr lang="ar-SA" sz="2800" dirty="0">
              <a:effectLst/>
            </a:endParaRPr>
          </a:p>
        </p:txBody>
      </p:sp>
      <p:sp>
        <p:nvSpPr>
          <p:cNvPr id="3" name="مربع نص 2">
            <a:extLst>
              <a:ext uri="{FF2B5EF4-FFF2-40B4-BE49-F238E27FC236}">
                <a16:creationId xmlns:a16="http://schemas.microsoft.com/office/drawing/2014/main" id="{A2473277-9E61-91A5-76A3-BC6463BA68F0}"/>
              </a:ext>
            </a:extLst>
          </p:cNvPr>
          <p:cNvSpPr txBox="1"/>
          <p:nvPr/>
        </p:nvSpPr>
        <p:spPr>
          <a:xfrm>
            <a:off x="6917645" y="6233103"/>
            <a:ext cx="2286000" cy="369332"/>
          </a:xfrm>
          <a:prstGeom prst="rect">
            <a:avLst/>
          </a:prstGeom>
          <a:noFill/>
        </p:spPr>
        <p:txBody>
          <a:bodyPr wrap="square" rtlCol="1">
            <a:spAutoFit/>
          </a:bodyPr>
          <a:lstStyle/>
          <a:p>
            <a:r>
              <a:rPr lang="ar-SA" dirty="0"/>
              <a:t>م</a:t>
            </a:r>
            <a:r>
              <a:rPr lang="en-US" dirty="0"/>
              <a:t>2024/3/22</a:t>
            </a:r>
            <a:endParaRPr lang="ar-SA" dirty="0"/>
          </a:p>
        </p:txBody>
      </p:sp>
      <p:pic>
        <p:nvPicPr>
          <p:cNvPr id="5" name="صورة 4">
            <a:extLst>
              <a:ext uri="{FF2B5EF4-FFF2-40B4-BE49-F238E27FC236}">
                <a16:creationId xmlns:a16="http://schemas.microsoft.com/office/drawing/2014/main" id="{F178B5FC-D903-6CFE-28F5-B49B9011E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1326" y="3095171"/>
            <a:ext cx="3515265" cy="2928257"/>
          </a:xfrm>
          <a:prstGeom prst="rect">
            <a:avLst/>
          </a:prstGeom>
        </p:spPr>
      </p:pic>
      <p:pic>
        <p:nvPicPr>
          <p:cNvPr id="7" name="صورة 6">
            <a:extLst>
              <a:ext uri="{FF2B5EF4-FFF2-40B4-BE49-F238E27FC236}">
                <a16:creationId xmlns:a16="http://schemas.microsoft.com/office/drawing/2014/main" id="{4AF71B69-489C-BF98-117E-25D2E3851F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2326" y="3095171"/>
            <a:ext cx="3429000" cy="2928256"/>
          </a:xfrm>
          <a:prstGeom prst="rect">
            <a:avLst/>
          </a:prstGeom>
        </p:spPr>
      </p:pic>
    </p:spTree>
    <p:extLst>
      <p:ext uri="{BB962C8B-B14F-4D97-AF65-F5344CB8AC3E}">
        <p14:creationId xmlns:p14="http://schemas.microsoft.com/office/powerpoint/2010/main" val="4000021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33CC9F7F-D88E-AF65-DC9A-DA59A7C0CAD9}"/>
              </a:ext>
            </a:extLst>
          </p:cNvPr>
          <p:cNvPicPr>
            <a:picLocks noChangeAspect="1"/>
          </p:cNvPicPr>
          <p:nvPr/>
        </p:nvPicPr>
        <p:blipFill>
          <a:blip r:embed="rId2">
            <a:extLst>
              <a:ext uri="{28A0092B-C50C-407E-A947-70E740481C1C}">
                <a14:useLocalDpi xmlns:a14="http://schemas.microsoft.com/office/drawing/2010/main" val="0"/>
              </a:ext>
            </a:extLst>
          </a:blip>
          <a:srcRect t="-69434"/>
          <a:stretch/>
        </p:blipFill>
        <p:spPr>
          <a:xfrm>
            <a:off x="2841105" y="928914"/>
            <a:ext cx="4021657" cy="5304189"/>
          </a:xfrm>
          <a:prstGeom prst="rect">
            <a:avLst/>
          </a:prstGeom>
        </p:spPr>
      </p:pic>
      <p:sp>
        <p:nvSpPr>
          <p:cNvPr id="2" name="عنوان 1">
            <a:extLst>
              <a:ext uri="{FF2B5EF4-FFF2-40B4-BE49-F238E27FC236}">
                <a16:creationId xmlns:a16="http://schemas.microsoft.com/office/drawing/2014/main" id="{928114D8-A855-3451-1B7D-CAEB78AF94D7}"/>
              </a:ext>
            </a:extLst>
          </p:cNvPr>
          <p:cNvSpPr>
            <a:spLocks noGrp="1"/>
          </p:cNvSpPr>
          <p:nvPr>
            <p:ph type="title"/>
          </p:nvPr>
        </p:nvSpPr>
        <p:spPr>
          <a:xfrm>
            <a:off x="628650" y="365126"/>
            <a:ext cx="7886700" cy="3495674"/>
          </a:xfrm>
        </p:spPr>
        <p:txBody>
          <a:bodyPr>
            <a:normAutofit/>
          </a:bodyPr>
          <a:lstStyle/>
          <a:p>
            <a:pPr algn="r"/>
            <a:r>
              <a:rPr lang="ar-SA" sz="2800" dirty="0">
                <a:effectLst/>
              </a:rPr>
              <a:t>تهنئة </a:t>
            </a:r>
            <a:br>
              <a:rPr lang="ar-SA" sz="2800" dirty="0">
                <a:effectLst/>
              </a:rPr>
            </a:br>
            <a:r>
              <a:rPr lang="ar-SA" sz="2800" dirty="0">
                <a:effectLst/>
              </a:rPr>
              <a:t> يتقدم منسوبو الجمعية بخالص التهاني والتبريكات </a:t>
            </a:r>
            <a:br>
              <a:rPr lang="ar-SA" sz="2800" dirty="0">
                <a:effectLst/>
              </a:rPr>
            </a:br>
            <a:r>
              <a:rPr lang="ar-SA" sz="2800" dirty="0">
                <a:effectLst/>
              </a:rPr>
              <a:t> لـ رئيس مجلس </a:t>
            </a:r>
            <a:r>
              <a:rPr lang="ar-SA" sz="2800" dirty="0" err="1">
                <a:effectLst/>
              </a:rPr>
              <a:t>الأدارة</a:t>
            </a:r>
            <a:r>
              <a:rPr lang="ar-SA" sz="2800" dirty="0">
                <a:effectLst/>
              </a:rPr>
              <a:t> </a:t>
            </a:r>
            <a:r>
              <a:rPr lang="ar-SA" sz="2800" dirty="0" err="1">
                <a:effectLst/>
              </a:rPr>
              <a:t>الدكتوره</a:t>
            </a:r>
            <a:r>
              <a:rPr lang="ar-SA" sz="2800" dirty="0">
                <a:effectLst/>
              </a:rPr>
              <a:t>/ ريم بنت ابراهيم الحسين </a:t>
            </a:r>
            <a:br>
              <a:rPr lang="ar-SA" sz="2800" dirty="0">
                <a:effectLst/>
              </a:rPr>
            </a:br>
            <a:r>
              <a:rPr lang="ar-SA" sz="2800" dirty="0">
                <a:effectLst/>
              </a:rPr>
              <a:t>بمناسبة حصولها على درجة الدكتوراه  </a:t>
            </a:r>
            <a:br>
              <a:rPr lang="ar-SA" sz="2800" dirty="0">
                <a:effectLst/>
              </a:rPr>
            </a:br>
            <a:r>
              <a:rPr lang="ar-SA" sz="2800" dirty="0">
                <a:effectLst/>
              </a:rPr>
              <a:t>سائلين الله لها التوفيق و السداد</a:t>
            </a:r>
            <a:endParaRPr lang="ar-SA" sz="2800" dirty="0"/>
          </a:p>
        </p:txBody>
      </p:sp>
      <p:sp>
        <p:nvSpPr>
          <p:cNvPr id="3" name="مربع نص 2">
            <a:extLst>
              <a:ext uri="{FF2B5EF4-FFF2-40B4-BE49-F238E27FC236}">
                <a16:creationId xmlns:a16="http://schemas.microsoft.com/office/drawing/2014/main" id="{CC66CBF3-E812-7BC4-0190-9FE0FACE5853}"/>
              </a:ext>
            </a:extLst>
          </p:cNvPr>
          <p:cNvSpPr txBox="1"/>
          <p:nvPr/>
        </p:nvSpPr>
        <p:spPr>
          <a:xfrm>
            <a:off x="6917645" y="6233103"/>
            <a:ext cx="2286000" cy="369332"/>
          </a:xfrm>
          <a:prstGeom prst="rect">
            <a:avLst/>
          </a:prstGeom>
          <a:noFill/>
        </p:spPr>
        <p:txBody>
          <a:bodyPr wrap="square" rtlCol="1">
            <a:spAutoFit/>
          </a:bodyPr>
          <a:lstStyle/>
          <a:p>
            <a:r>
              <a:rPr lang="ar-SA" dirty="0"/>
              <a:t>م</a:t>
            </a:r>
            <a:r>
              <a:rPr lang="en-US" dirty="0"/>
              <a:t>2024/8/10</a:t>
            </a:r>
            <a:endParaRPr lang="ar-SA" dirty="0"/>
          </a:p>
        </p:txBody>
      </p:sp>
    </p:spTree>
    <p:extLst>
      <p:ext uri="{BB962C8B-B14F-4D97-AF65-F5344CB8AC3E}">
        <p14:creationId xmlns:p14="http://schemas.microsoft.com/office/powerpoint/2010/main" val="3755713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B887B92-9C15-D43B-15EA-3B65AD2682C9}"/>
              </a:ext>
            </a:extLst>
          </p:cNvPr>
          <p:cNvSpPr>
            <a:spLocks noGrp="1"/>
          </p:cNvSpPr>
          <p:nvPr>
            <p:ph type="title"/>
          </p:nvPr>
        </p:nvSpPr>
        <p:spPr>
          <a:xfrm>
            <a:off x="628650" y="365126"/>
            <a:ext cx="7886700" cy="2944131"/>
          </a:xfrm>
        </p:spPr>
        <p:txBody>
          <a:bodyPr>
            <a:noAutofit/>
          </a:bodyPr>
          <a:lstStyle/>
          <a:p>
            <a:pPr algn="ctr"/>
            <a:r>
              <a:rPr lang="ar-SA" sz="2800" dirty="0">
                <a:effectLst/>
              </a:rPr>
              <a:t>تشرفت جمعية المسؤولية الاجتماعية بمنطقة القصيم بزيارة إدارة تعليم منطقة القصيم ممثلة بقسم </a:t>
            </a:r>
            <a:r>
              <a:rPr lang="ar-SA" sz="2800" dirty="0" err="1">
                <a:effectLst/>
              </a:rPr>
              <a:t>الأستثمار</a:t>
            </a:r>
            <a:r>
              <a:rPr lang="ar-SA" sz="2800" dirty="0">
                <a:effectLst/>
              </a:rPr>
              <a:t> والشراكات بالإدارة جرى خلال اللقاء تقديم عرض تعريفي بالمسؤولية الاجتماعية ومناقشة المواضيع ذات العلاقة بين الجهتين كما تخللها جولة ميدانية داخل مقر الجمعية</a:t>
            </a:r>
            <a:endParaRPr lang="ar-SA" sz="2800" dirty="0"/>
          </a:p>
        </p:txBody>
      </p:sp>
      <p:pic>
        <p:nvPicPr>
          <p:cNvPr id="4" name="صورة 3">
            <a:extLst>
              <a:ext uri="{FF2B5EF4-FFF2-40B4-BE49-F238E27FC236}">
                <a16:creationId xmlns:a16="http://schemas.microsoft.com/office/drawing/2014/main" id="{6C04E623-5455-DB2A-9FB2-1A1131E5F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553" y="2656114"/>
            <a:ext cx="3967390" cy="3604986"/>
          </a:xfrm>
          <a:prstGeom prst="rect">
            <a:avLst/>
          </a:prstGeom>
        </p:spPr>
      </p:pic>
      <p:pic>
        <p:nvPicPr>
          <p:cNvPr id="6" name="صورة 5">
            <a:extLst>
              <a:ext uri="{FF2B5EF4-FFF2-40B4-BE49-F238E27FC236}">
                <a16:creationId xmlns:a16="http://schemas.microsoft.com/office/drawing/2014/main" id="{DF0EBA90-0161-F1E1-8ED2-C0D80C695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943" y="2656115"/>
            <a:ext cx="3493407" cy="3604986"/>
          </a:xfrm>
          <a:prstGeom prst="rect">
            <a:avLst/>
          </a:prstGeom>
        </p:spPr>
      </p:pic>
      <p:sp>
        <p:nvSpPr>
          <p:cNvPr id="7" name="مربع نص 6">
            <a:extLst>
              <a:ext uri="{FF2B5EF4-FFF2-40B4-BE49-F238E27FC236}">
                <a16:creationId xmlns:a16="http://schemas.microsoft.com/office/drawing/2014/main" id="{7DCEF2A0-C498-1023-BEAB-36C22B746C7E}"/>
              </a:ext>
            </a:extLst>
          </p:cNvPr>
          <p:cNvSpPr txBox="1"/>
          <p:nvPr/>
        </p:nvSpPr>
        <p:spPr>
          <a:xfrm>
            <a:off x="6917645" y="6233103"/>
            <a:ext cx="2286000" cy="369332"/>
          </a:xfrm>
          <a:prstGeom prst="rect">
            <a:avLst/>
          </a:prstGeom>
          <a:noFill/>
        </p:spPr>
        <p:txBody>
          <a:bodyPr wrap="square" rtlCol="1">
            <a:spAutoFit/>
          </a:bodyPr>
          <a:lstStyle/>
          <a:p>
            <a:r>
              <a:rPr lang="ar-SA" dirty="0"/>
              <a:t>م</a:t>
            </a:r>
            <a:r>
              <a:rPr lang="en-US" dirty="0"/>
              <a:t>2024/11/6</a:t>
            </a:r>
            <a:endParaRPr lang="ar-SA" dirty="0"/>
          </a:p>
        </p:txBody>
      </p:sp>
    </p:spTree>
    <p:extLst>
      <p:ext uri="{BB962C8B-B14F-4D97-AF65-F5344CB8AC3E}">
        <p14:creationId xmlns:p14="http://schemas.microsoft.com/office/powerpoint/2010/main" val="1376486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9E34D89-FC93-2B83-F3C4-4B96C2D44F66}"/>
              </a:ext>
            </a:extLst>
          </p:cNvPr>
          <p:cNvSpPr>
            <a:spLocks noGrp="1"/>
          </p:cNvSpPr>
          <p:nvPr>
            <p:ph type="title"/>
          </p:nvPr>
        </p:nvSpPr>
        <p:spPr/>
        <p:txBody>
          <a:bodyPr/>
          <a:lstStyle/>
          <a:p>
            <a:endParaRPr lang="ar-SA"/>
          </a:p>
        </p:txBody>
      </p:sp>
    </p:spTree>
    <p:extLst>
      <p:ext uri="{BB962C8B-B14F-4D97-AF65-F5344CB8AC3E}">
        <p14:creationId xmlns:p14="http://schemas.microsoft.com/office/powerpoint/2010/main" val="2844414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FEC035A6-3079-4DE3-B907-76A268FA6A1C}"/>
              </a:ext>
            </a:extLst>
          </p:cNvPr>
          <p:cNvPicPr>
            <a:picLocks noChangeAspect="1"/>
          </p:cNvPicPr>
          <p:nvPr/>
        </p:nvPicPr>
        <p:blipFill rotWithShape="1">
          <a:blip r:embed="rId2"/>
          <a:srcRect l="488" b="1099"/>
          <a:stretch/>
        </p:blipFill>
        <p:spPr>
          <a:xfrm>
            <a:off x="0" y="1"/>
            <a:ext cx="9144000" cy="6807467"/>
          </a:xfrm>
          <a:prstGeom prst="rect">
            <a:avLst/>
          </a:prstGeom>
        </p:spPr>
      </p:pic>
      <p:pic>
        <p:nvPicPr>
          <p:cNvPr id="3" name="صورة 2">
            <a:extLst>
              <a:ext uri="{FF2B5EF4-FFF2-40B4-BE49-F238E27FC236}">
                <a16:creationId xmlns:a16="http://schemas.microsoft.com/office/drawing/2014/main" id="{C5758A8D-C241-4E1F-B108-A1ACCA8B19B3}"/>
              </a:ext>
            </a:extLst>
          </p:cNvPr>
          <p:cNvPicPr>
            <a:picLocks noChangeAspect="1"/>
          </p:cNvPicPr>
          <p:nvPr/>
        </p:nvPicPr>
        <p:blipFill rotWithShape="1">
          <a:blip r:embed="rId3">
            <a:clrChange>
              <a:clrFrom>
                <a:srgbClr val="CFC2B3"/>
              </a:clrFrom>
              <a:clrTo>
                <a:srgbClr val="CFC2B3">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Lst>
          </a:blip>
          <a:srcRect l="429" t="22579" r="-429" b="18790"/>
          <a:stretch/>
        </p:blipFill>
        <p:spPr>
          <a:xfrm>
            <a:off x="4367464" y="1819175"/>
            <a:ext cx="5053262" cy="4663440"/>
          </a:xfrm>
          <a:prstGeom prst="rect">
            <a:avLst/>
          </a:prstGeom>
        </p:spPr>
      </p:pic>
      <p:pic>
        <p:nvPicPr>
          <p:cNvPr id="9" name="صورة 8">
            <a:extLst>
              <a:ext uri="{FF2B5EF4-FFF2-40B4-BE49-F238E27FC236}">
                <a16:creationId xmlns:a16="http://schemas.microsoft.com/office/drawing/2014/main" id="{EEE7E636-BBF4-4C4B-8EF5-49B6F33FD818}"/>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r="6878"/>
          <a:stretch/>
        </p:blipFill>
        <p:spPr>
          <a:xfrm>
            <a:off x="2725153" y="1260877"/>
            <a:ext cx="3284621" cy="4615967"/>
          </a:xfrm>
          <a:prstGeom prst="roundRect">
            <a:avLst>
              <a:gd name="adj" fmla="val 13398"/>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14501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18BAE5DE-0A5A-E5F2-71B9-A9C8F8077616}"/>
              </a:ext>
            </a:extLst>
          </p:cNvPr>
          <p:cNvSpPr txBox="1"/>
          <p:nvPr/>
        </p:nvSpPr>
        <p:spPr>
          <a:xfrm>
            <a:off x="472830" y="2407139"/>
            <a:ext cx="8198339" cy="1687890"/>
          </a:xfrm>
          <a:prstGeom prst="roundRect">
            <a:avLst>
              <a:gd name="adj" fmla="val 50000"/>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rtlCol="1">
            <a:spAutoFit/>
          </a:bodyPr>
          <a:lstStyle/>
          <a:p>
            <a:pPr algn="ctr"/>
            <a:r>
              <a:rPr lang="ar-SA" sz="7200" b="1" dirty="0">
                <a:effectLst>
                  <a:outerShdw blurRad="38100" dist="38100" dir="2700000" algn="tl">
                    <a:srgbClr val="000000">
                      <a:alpha val="43137"/>
                    </a:srgbClr>
                  </a:outerShdw>
                </a:effectLst>
              </a:rPr>
              <a:t>الشراكات المجتمعية </a:t>
            </a:r>
          </a:p>
        </p:txBody>
      </p:sp>
    </p:spTree>
    <p:extLst>
      <p:ext uri="{BB962C8B-B14F-4D97-AF65-F5344CB8AC3E}">
        <p14:creationId xmlns:p14="http://schemas.microsoft.com/office/powerpoint/2010/main" val="688208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خطط انسيابي: مهلة 14">
            <a:extLst>
              <a:ext uri="{FF2B5EF4-FFF2-40B4-BE49-F238E27FC236}">
                <a16:creationId xmlns:a16="http://schemas.microsoft.com/office/drawing/2014/main" id="{5CC4464F-3FD6-49D3-A35A-BFDF0EC3446D}"/>
              </a:ext>
            </a:extLst>
          </p:cNvPr>
          <p:cNvSpPr/>
          <p:nvPr/>
        </p:nvSpPr>
        <p:spPr>
          <a:xfrm rot="5400000">
            <a:off x="4280716" y="-4099094"/>
            <a:ext cx="690957" cy="8922145"/>
          </a:xfrm>
          <a:prstGeom prst="flowChartDelay">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17" name="صورة 16">
            <a:extLst>
              <a:ext uri="{FF2B5EF4-FFF2-40B4-BE49-F238E27FC236}">
                <a16:creationId xmlns:a16="http://schemas.microsoft.com/office/drawing/2014/main" id="{B645EC64-5AB3-4435-AC89-B124128F1402}"/>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18911" y="177666"/>
            <a:ext cx="1368356" cy="823383"/>
          </a:xfrm>
          <a:prstGeom prst="rect">
            <a:avLst/>
          </a:prstGeom>
        </p:spPr>
      </p:pic>
      <p:cxnSp>
        <p:nvCxnSpPr>
          <p:cNvPr id="25" name="رابط مستقيم 24">
            <a:extLst>
              <a:ext uri="{FF2B5EF4-FFF2-40B4-BE49-F238E27FC236}">
                <a16:creationId xmlns:a16="http://schemas.microsoft.com/office/drawing/2014/main" id="{7EC48668-DCDE-424E-9FE1-2DBD4027BE0C}"/>
              </a:ext>
            </a:extLst>
          </p:cNvPr>
          <p:cNvCxnSpPr>
            <a:cxnSpLocks/>
          </p:cNvCxnSpPr>
          <p:nvPr/>
        </p:nvCxnSpPr>
        <p:spPr>
          <a:xfrm>
            <a:off x="2128985" y="6575601"/>
            <a:ext cx="6800854" cy="0"/>
          </a:xfrm>
          <a:prstGeom prst="line">
            <a:avLst/>
          </a:prstGeom>
          <a:ln w="57150">
            <a:solidFill>
              <a:srgbClr val="2F445E"/>
            </a:solidFill>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19EDCC86-B392-4B3C-A085-0E23E72EC2A5}"/>
              </a:ext>
            </a:extLst>
          </p:cNvPr>
          <p:cNvPicPr>
            <a:picLocks noChangeAspect="1"/>
          </p:cNvPicPr>
          <p:nvPr/>
        </p:nvPicPr>
        <p:blipFill rotWithShape="1">
          <a:blip r:embed="rId3">
            <a:clrChange>
              <a:clrFrom>
                <a:srgbClr val="4DB748"/>
              </a:clrFrom>
              <a:clrTo>
                <a:srgbClr val="4DB748">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985" t="24469" r="9222" b="25796"/>
          <a:stretch/>
        </p:blipFill>
        <p:spPr>
          <a:xfrm flipH="1">
            <a:off x="165122" y="5212080"/>
            <a:ext cx="2419260" cy="1507900"/>
          </a:xfrm>
          <a:prstGeom prst="rect">
            <a:avLst/>
          </a:prstGeom>
        </p:spPr>
      </p:pic>
      <p:sp>
        <p:nvSpPr>
          <p:cNvPr id="9" name="مربع نص 8">
            <a:extLst>
              <a:ext uri="{FF2B5EF4-FFF2-40B4-BE49-F238E27FC236}">
                <a16:creationId xmlns:a16="http://schemas.microsoft.com/office/drawing/2014/main" id="{FD15968F-FA15-47A4-A0B8-A51696BF7321}"/>
              </a:ext>
            </a:extLst>
          </p:cNvPr>
          <p:cNvSpPr txBox="1"/>
          <p:nvPr/>
        </p:nvSpPr>
        <p:spPr>
          <a:xfrm>
            <a:off x="5095450" y="3978226"/>
            <a:ext cx="3071702" cy="1514773"/>
          </a:xfrm>
          <a:prstGeom prst="roundRect">
            <a:avLst>
              <a:gd name="adj" fmla="val 50000"/>
            </a:avLst>
          </a:prstGeom>
          <a:noFill/>
        </p:spPr>
        <p:txBody>
          <a:bodyPr wrap="square">
            <a:spAutoFit/>
          </a:bodyPr>
          <a:lstStyle/>
          <a:p>
            <a:pPr algn="just" rtl="1"/>
            <a:r>
              <a:rPr lang="ar-SA" sz="1600" dirty="0">
                <a:latin typeface="Sakkal Majalla" panose="02000000000000000000" pitchFamily="2" charset="-78"/>
                <a:cs typeface="Sakkal Majalla" panose="02000000000000000000" pitchFamily="2" charset="-78"/>
              </a:rPr>
              <a:t>جمعية المسؤولية الاجتماعية تبرم اتفاقية شراكة بين جمعية سماء الابداع لدعم الموهوبين بالمنطقة </a:t>
            </a:r>
          </a:p>
          <a:p>
            <a:pPr algn="just" rtl="1"/>
            <a:r>
              <a:rPr lang="ar-SA" sz="1600" dirty="0">
                <a:latin typeface="Sakkal Majalla" panose="02000000000000000000" pitchFamily="2" charset="-78"/>
                <a:cs typeface="Sakkal Majalla" panose="02000000000000000000" pitchFamily="2" charset="-78"/>
              </a:rPr>
              <a:t>.</a:t>
            </a:r>
          </a:p>
        </p:txBody>
      </p:sp>
      <p:sp>
        <p:nvSpPr>
          <p:cNvPr id="2" name="مستطيل: زوايا مستديرة 1">
            <a:extLst>
              <a:ext uri="{FF2B5EF4-FFF2-40B4-BE49-F238E27FC236}">
                <a16:creationId xmlns:a16="http://schemas.microsoft.com/office/drawing/2014/main" id="{4D72A713-B3DE-41DF-8CB9-B78995AD5957}"/>
              </a:ext>
            </a:extLst>
          </p:cNvPr>
          <p:cNvSpPr/>
          <p:nvPr/>
        </p:nvSpPr>
        <p:spPr>
          <a:xfrm>
            <a:off x="4995638" y="1248879"/>
            <a:ext cx="3356685" cy="46129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1" name="مستطيل: زوايا مستديرة 10">
            <a:extLst>
              <a:ext uri="{FF2B5EF4-FFF2-40B4-BE49-F238E27FC236}">
                <a16:creationId xmlns:a16="http://schemas.microsoft.com/office/drawing/2014/main" id="{E12525AE-8B9D-46AD-B024-68AD21FA8173}"/>
              </a:ext>
            </a:extLst>
          </p:cNvPr>
          <p:cNvSpPr/>
          <p:nvPr/>
        </p:nvSpPr>
        <p:spPr>
          <a:xfrm>
            <a:off x="791677" y="1236383"/>
            <a:ext cx="4128458" cy="46129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7" name="صورة 6">
            <a:extLst>
              <a:ext uri="{FF2B5EF4-FFF2-40B4-BE49-F238E27FC236}">
                <a16:creationId xmlns:a16="http://schemas.microsoft.com/office/drawing/2014/main" id="{AE976D56-67F7-F503-87FF-2229724B2627}"/>
              </a:ext>
            </a:extLst>
          </p:cNvPr>
          <p:cNvPicPr>
            <a:picLocks noChangeAspect="1"/>
          </p:cNvPicPr>
          <p:nvPr/>
        </p:nvPicPr>
        <p:blipFill>
          <a:blip r:embed="rId5"/>
          <a:stretch>
            <a:fillRect/>
          </a:stretch>
        </p:blipFill>
        <p:spPr>
          <a:xfrm>
            <a:off x="5155467" y="1542470"/>
            <a:ext cx="3071702" cy="1959359"/>
          </a:xfrm>
          <a:prstGeom prst="rect">
            <a:avLst/>
          </a:prstGeom>
        </p:spPr>
      </p:pic>
      <p:sp>
        <p:nvSpPr>
          <p:cNvPr id="6" name="مستطيل: زوايا مستديرة 5">
            <a:extLst>
              <a:ext uri="{FF2B5EF4-FFF2-40B4-BE49-F238E27FC236}">
                <a16:creationId xmlns:a16="http://schemas.microsoft.com/office/drawing/2014/main" id="{1C185552-56BE-0AAE-6155-B0D2B23B0087}"/>
              </a:ext>
            </a:extLst>
          </p:cNvPr>
          <p:cNvSpPr/>
          <p:nvPr/>
        </p:nvSpPr>
        <p:spPr>
          <a:xfrm>
            <a:off x="1298122" y="4139516"/>
            <a:ext cx="3073853" cy="69249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350" dirty="0">
                <a:ln w="0"/>
                <a:solidFill>
                  <a:schemeClr val="tx1"/>
                </a:solidFill>
                <a:effectLst>
                  <a:outerShdw blurRad="38100" dist="19050" dir="2700000" algn="tl" rotWithShape="0">
                    <a:schemeClr val="dk1">
                      <a:alpha val="40000"/>
                    </a:schemeClr>
                  </a:outerShdw>
                </a:effectLst>
              </a:rPr>
              <a:t>توقيع عقد شراكة مع مركز دلني للأعمال </a:t>
            </a:r>
            <a:endParaRPr lang="ar-SA" sz="1350" dirty="0"/>
          </a:p>
        </p:txBody>
      </p:sp>
      <p:pic>
        <p:nvPicPr>
          <p:cNvPr id="3" name="صورة 2">
            <a:extLst>
              <a:ext uri="{FF2B5EF4-FFF2-40B4-BE49-F238E27FC236}">
                <a16:creationId xmlns:a16="http://schemas.microsoft.com/office/drawing/2014/main" id="{00962D01-3E51-795A-7B41-50E808B7E1B2}"/>
              </a:ext>
            </a:extLst>
          </p:cNvPr>
          <p:cNvPicPr>
            <a:picLocks noChangeAspect="1"/>
          </p:cNvPicPr>
          <p:nvPr/>
        </p:nvPicPr>
        <p:blipFill>
          <a:blip r:embed="rId6"/>
          <a:stretch>
            <a:fillRect/>
          </a:stretch>
        </p:blipFill>
        <p:spPr>
          <a:xfrm>
            <a:off x="1220032" y="1542470"/>
            <a:ext cx="3271747" cy="2099059"/>
          </a:xfrm>
          <a:prstGeom prst="rect">
            <a:avLst/>
          </a:prstGeom>
        </p:spPr>
      </p:pic>
    </p:spTree>
    <p:extLst>
      <p:ext uri="{BB962C8B-B14F-4D97-AF65-F5344CB8AC3E}">
        <p14:creationId xmlns:p14="http://schemas.microsoft.com/office/powerpoint/2010/main" val="782606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خطط انسيابي: مهلة 14">
            <a:extLst>
              <a:ext uri="{FF2B5EF4-FFF2-40B4-BE49-F238E27FC236}">
                <a16:creationId xmlns:a16="http://schemas.microsoft.com/office/drawing/2014/main" id="{5CC4464F-3FD6-49D3-A35A-BFDF0EC3446D}"/>
              </a:ext>
            </a:extLst>
          </p:cNvPr>
          <p:cNvSpPr/>
          <p:nvPr/>
        </p:nvSpPr>
        <p:spPr>
          <a:xfrm rot="5400000">
            <a:off x="4280716" y="-4099094"/>
            <a:ext cx="690957" cy="8922145"/>
          </a:xfrm>
          <a:prstGeom prst="flowChartDelay">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17" name="صورة 16">
            <a:extLst>
              <a:ext uri="{FF2B5EF4-FFF2-40B4-BE49-F238E27FC236}">
                <a16:creationId xmlns:a16="http://schemas.microsoft.com/office/drawing/2014/main" id="{B645EC64-5AB3-4435-AC89-B124128F1402}"/>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18911" y="177666"/>
            <a:ext cx="1368356" cy="823383"/>
          </a:xfrm>
          <a:prstGeom prst="rect">
            <a:avLst/>
          </a:prstGeom>
        </p:spPr>
      </p:pic>
      <p:cxnSp>
        <p:nvCxnSpPr>
          <p:cNvPr id="25" name="رابط مستقيم 24">
            <a:extLst>
              <a:ext uri="{FF2B5EF4-FFF2-40B4-BE49-F238E27FC236}">
                <a16:creationId xmlns:a16="http://schemas.microsoft.com/office/drawing/2014/main" id="{7EC48668-DCDE-424E-9FE1-2DBD4027BE0C}"/>
              </a:ext>
            </a:extLst>
          </p:cNvPr>
          <p:cNvCxnSpPr>
            <a:cxnSpLocks/>
          </p:cNvCxnSpPr>
          <p:nvPr/>
        </p:nvCxnSpPr>
        <p:spPr>
          <a:xfrm>
            <a:off x="2128985" y="6575601"/>
            <a:ext cx="6800854" cy="0"/>
          </a:xfrm>
          <a:prstGeom prst="line">
            <a:avLst/>
          </a:prstGeom>
          <a:ln w="57150">
            <a:solidFill>
              <a:srgbClr val="2F445E"/>
            </a:solidFill>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19EDCC86-B392-4B3C-A085-0E23E72EC2A5}"/>
              </a:ext>
            </a:extLst>
          </p:cNvPr>
          <p:cNvPicPr>
            <a:picLocks noChangeAspect="1"/>
          </p:cNvPicPr>
          <p:nvPr/>
        </p:nvPicPr>
        <p:blipFill rotWithShape="1">
          <a:blip r:embed="rId3">
            <a:clrChange>
              <a:clrFrom>
                <a:srgbClr val="4DB748"/>
              </a:clrFrom>
              <a:clrTo>
                <a:srgbClr val="4DB748">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985" t="24469" r="9222" b="25796"/>
          <a:stretch/>
        </p:blipFill>
        <p:spPr>
          <a:xfrm flipH="1">
            <a:off x="165122" y="5212080"/>
            <a:ext cx="2419260" cy="1507900"/>
          </a:xfrm>
          <a:prstGeom prst="rect">
            <a:avLst/>
          </a:prstGeom>
        </p:spPr>
      </p:pic>
      <p:sp>
        <p:nvSpPr>
          <p:cNvPr id="9" name="مربع نص 8">
            <a:extLst>
              <a:ext uri="{FF2B5EF4-FFF2-40B4-BE49-F238E27FC236}">
                <a16:creationId xmlns:a16="http://schemas.microsoft.com/office/drawing/2014/main" id="{FD15968F-FA15-47A4-A0B8-A51696BF7321}"/>
              </a:ext>
            </a:extLst>
          </p:cNvPr>
          <p:cNvSpPr txBox="1"/>
          <p:nvPr/>
        </p:nvSpPr>
        <p:spPr>
          <a:xfrm>
            <a:off x="3243385" y="4113251"/>
            <a:ext cx="4838112" cy="1015663"/>
          </a:xfrm>
          <a:prstGeom prst="rect">
            <a:avLst/>
          </a:prstGeom>
          <a:noFill/>
        </p:spPr>
        <p:txBody>
          <a:bodyPr wrap="square">
            <a:spAutoFit/>
          </a:bodyPr>
          <a:lstStyle/>
          <a:p>
            <a:pPr algn="just" rtl="1"/>
            <a:r>
              <a:rPr lang="ar-SA" sz="3000" dirty="0">
                <a:solidFill>
                  <a:srgbClr val="0F1419"/>
                </a:solidFill>
                <a:latin typeface="Sakkal Majalla" panose="02000000000000000000" pitchFamily="2" charset="-78"/>
                <a:cs typeface="Sakkal Majalla" panose="02000000000000000000" pitchFamily="2" charset="-78"/>
              </a:rPr>
              <a:t>المفاهمة مع بنك التنمية الاجتماعية بالمنطقة لدعم القطاع غير الربحي .</a:t>
            </a:r>
            <a:endParaRPr lang="ar-SA" sz="3000" dirty="0">
              <a:latin typeface="Sakkal Majalla" panose="02000000000000000000" pitchFamily="2" charset="-78"/>
              <a:cs typeface="Sakkal Majalla" panose="02000000000000000000" pitchFamily="2" charset="-78"/>
            </a:endParaRPr>
          </a:p>
        </p:txBody>
      </p:sp>
      <p:sp>
        <p:nvSpPr>
          <p:cNvPr id="10" name="مستطيل: زوايا مستديرة 9">
            <a:extLst>
              <a:ext uri="{FF2B5EF4-FFF2-40B4-BE49-F238E27FC236}">
                <a16:creationId xmlns:a16="http://schemas.microsoft.com/office/drawing/2014/main" id="{0FAC779B-4CC9-49E7-A907-405E509CDA1B}"/>
              </a:ext>
            </a:extLst>
          </p:cNvPr>
          <p:cNvSpPr/>
          <p:nvPr/>
        </p:nvSpPr>
        <p:spPr>
          <a:xfrm>
            <a:off x="2399324" y="1534670"/>
            <a:ext cx="5774216" cy="46129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8" name="صورة 7">
            <a:extLst>
              <a:ext uri="{FF2B5EF4-FFF2-40B4-BE49-F238E27FC236}">
                <a16:creationId xmlns:a16="http://schemas.microsoft.com/office/drawing/2014/main" id="{97D32E8D-1F99-B4DF-89D6-1738E1AB1DEA}"/>
              </a:ext>
            </a:extLst>
          </p:cNvPr>
          <p:cNvPicPr>
            <a:picLocks noChangeAspect="1"/>
          </p:cNvPicPr>
          <p:nvPr/>
        </p:nvPicPr>
        <p:blipFill>
          <a:blip r:embed="rId5"/>
          <a:stretch>
            <a:fillRect/>
          </a:stretch>
        </p:blipFill>
        <p:spPr>
          <a:xfrm>
            <a:off x="3287352" y="1982439"/>
            <a:ext cx="4431559" cy="1804613"/>
          </a:xfrm>
          <a:prstGeom prst="rect">
            <a:avLst/>
          </a:prstGeom>
        </p:spPr>
      </p:pic>
    </p:spTree>
    <p:extLst>
      <p:ext uri="{BB962C8B-B14F-4D97-AF65-F5344CB8AC3E}">
        <p14:creationId xmlns:p14="http://schemas.microsoft.com/office/powerpoint/2010/main" val="1286588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خطط انسيابي: مهلة 14">
            <a:extLst>
              <a:ext uri="{FF2B5EF4-FFF2-40B4-BE49-F238E27FC236}">
                <a16:creationId xmlns:a16="http://schemas.microsoft.com/office/drawing/2014/main" id="{5CC4464F-3FD6-49D3-A35A-BFDF0EC3446D}"/>
              </a:ext>
            </a:extLst>
          </p:cNvPr>
          <p:cNvSpPr/>
          <p:nvPr/>
        </p:nvSpPr>
        <p:spPr>
          <a:xfrm rot="5400000">
            <a:off x="4280716" y="-4099094"/>
            <a:ext cx="690957" cy="8922145"/>
          </a:xfrm>
          <a:prstGeom prst="flowChartDelay">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17" name="صورة 16">
            <a:extLst>
              <a:ext uri="{FF2B5EF4-FFF2-40B4-BE49-F238E27FC236}">
                <a16:creationId xmlns:a16="http://schemas.microsoft.com/office/drawing/2014/main" id="{B645EC64-5AB3-4435-AC89-B124128F1402}"/>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18911" y="177666"/>
            <a:ext cx="1368356" cy="823383"/>
          </a:xfrm>
          <a:prstGeom prst="rect">
            <a:avLst/>
          </a:prstGeom>
        </p:spPr>
      </p:pic>
      <p:cxnSp>
        <p:nvCxnSpPr>
          <p:cNvPr id="25" name="رابط مستقيم 24">
            <a:extLst>
              <a:ext uri="{FF2B5EF4-FFF2-40B4-BE49-F238E27FC236}">
                <a16:creationId xmlns:a16="http://schemas.microsoft.com/office/drawing/2014/main" id="{7EC48668-DCDE-424E-9FE1-2DBD4027BE0C}"/>
              </a:ext>
            </a:extLst>
          </p:cNvPr>
          <p:cNvCxnSpPr>
            <a:cxnSpLocks/>
          </p:cNvCxnSpPr>
          <p:nvPr/>
        </p:nvCxnSpPr>
        <p:spPr>
          <a:xfrm>
            <a:off x="2128985" y="6575601"/>
            <a:ext cx="6800854" cy="0"/>
          </a:xfrm>
          <a:prstGeom prst="line">
            <a:avLst/>
          </a:prstGeom>
          <a:ln w="57150">
            <a:solidFill>
              <a:srgbClr val="2F445E"/>
            </a:solidFill>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19EDCC86-B392-4B3C-A085-0E23E72EC2A5}"/>
              </a:ext>
            </a:extLst>
          </p:cNvPr>
          <p:cNvPicPr>
            <a:picLocks noChangeAspect="1"/>
          </p:cNvPicPr>
          <p:nvPr/>
        </p:nvPicPr>
        <p:blipFill rotWithShape="1">
          <a:blip r:embed="rId3">
            <a:clrChange>
              <a:clrFrom>
                <a:srgbClr val="4DB748"/>
              </a:clrFrom>
              <a:clrTo>
                <a:srgbClr val="4DB748">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985" t="24469" r="9222" b="25796"/>
          <a:stretch/>
        </p:blipFill>
        <p:spPr>
          <a:xfrm flipH="1">
            <a:off x="165122" y="5212080"/>
            <a:ext cx="2419260" cy="1507900"/>
          </a:xfrm>
          <a:prstGeom prst="rect">
            <a:avLst/>
          </a:prstGeom>
        </p:spPr>
      </p:pic>
      <p:sp>
        <p:nvSpPr>
          <p:cNvPr id="10" name="مربع نص 9">
            <a:extLst>
              <a:ext uri="{FF2B5EF4-FFF2-40B4-BE49-F238E27FC236}">
                <a16:creationId xmlns:a16="http://schemas.microsoft.com/office/drawing/2014/main" id="{CBE47F60-0C15-48D7-924A-8B0EF6DA35B8}"/>
              </a:ext>
            </a:extLst>
          </p:cNvPr>
          <p:cNvSpPr txBox="1"/>
          <p:nvPr/>
        </p:nvSpPr>
        <p:spPr>
          <a:xfrm>
            <a:off x="5047488" y="3197685"/>
            <a:ext cx="3133022" cy="3169682"/>
          </a:xfrm>
          <a:prstGeom prst="roundRect">
            <a:avLst>
              <a:gd name="adj" fmla="val 27185"/>
            </a:avLst>
          </a:prstGeom>
          <a:noFill/>
          <a:ln>
            <a:noFill/>
          </a:ln>
        </p:spPr>
        <p:txBody>
          <a:bodyPr wrap="square">
            <a:spAutoFit/>
          </a:bodyPr>
          <a:lstStyle/>
          <a:p>
            <a:pPr algn="just" rtl="1"/>
            <a:r>
              <a:rPr lang="ar-SA" sz="2400" dirty="0">
                <a:solidFill>
                  <a:srgbClr val="0F1419"/>
                </a:solidFill>
                <a:latin typeface="Sakkal Majalla" panose="02000000000000000000" pitchFamily="2" charset="-78"/>
                <a:cs typeface="Sakkal Majalla" panose="02000000000000000000" pitchFamily="2" charset="-78"/>
              </a:rPr>
              <a:t>تم وبحمدالله توقيع مذكرة تفاهم بين جمعية حاضنة الجمعيات  و جمعية للمسؤولية الاجتماعية، وذلك للتعاون بين الجهتين في تعزيز وتمكين المسؤولية الاجتماعية في #منطقة_القصيم</a:t>
            </a:r>
          </a:p>
        </p:txBody>
      </p:sp>
      <p:sp>
        <p:nvSpPr>
          <p:cNvPr id="9" name="مستطيل: زوايا مستديرة 8">
            <a:extLst>
              <a:ext uri="{FF2B5EF4-FFF2-40B4-BE49-F238E27FC236}">
                <a16:creationId xmlns:a16="http://schemas.microsoft.com/office/drawing/2014/main" id="{CDE4ECCA-C754-4896-8CBF-A57713C2D6C7}"/>
              </a:ext>
            </a:extLst>
          </p:cNvPr>
          <p:cNvSpPr/>
          <p:nvPr/>
        </p:nvSpPr>
        <p:spPr>
          <a:xfrm>
            <a:off x="4924044" y="1340050"/>
            <a:ext cx="3379910" cy="49419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1" name="مستطيل: زوايا مستديرة 10">
            <a:extLst>
              <a:ext uri="{FF2B5EF4-FFF2-40B4-BE49-F238E27FC236}">
                <a16:creationId xmlns:a16="http://schemas.microsoft.com/office/drawing/2014/main" id="{9A365CCB-5CB3-40A5-ADB8-13440CB7D8DB}"/>
              </a:ext>
            </a:extLst>
          </p:cNvPr>
          <p:cNvSpPr/>
          <p:nvPr/>
        </p:nvSpPr>
        <p:spPr>
          <a:xfrm>
            <a:off x="1354864" y="1220858"/>
            <a:ext cx="3379910" cy="49419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4" name="صورة 3">
            <a:extLst>
              <a:ext uri="{FF2B5EF4-FFF2-40B4-BE49-F238E27FC236}">
                <a16:creationId xmlns:a16="http://schemas.microsoft.com/office/drawing/2014/main" id="{7F5E1475-A011-3556-AE13-E1A7869704DD}"/>
              </a:ext>
            </a:extLst>
          </p:cNvPr>
          <p:cNvPicPr>
            <a:picLocks noChangeAspect="1"/>
          </p:cNvPicPr>
          <p:nvPr/>
        </p:nvPicPr>
        <p:blipFill>
          <a:blip r:embed="rId5"/>
          <a:stretch>
            <a:fillRect/>
          </a:stretch>
        </p:blipFill>
        <p:spPr>
          <a:xfrm>
            <a:off x="5427971" y="1444072"/>
            <a:ext cx="2372056" cy="1857635"/>
          </a:xfrm>
          <a:prstGeom prst="rect">
            <a:avLst/>
          </a:prstGeom>
        </p:spPr>
      </p:pic>
      <p:pic>
        <p:nvPicPr>
          <p:cNvPr id="6" name="صورة 5">
            <a:extLst>
              <a:ext uri="{FF2B5EF4-FFF2-40B4-BE49-F238E27FC236}">
                <a16:creationId xmlns:a16="http://schemas.microsoft.com/office/drawing/2014/main" id="{10E87FCC-517D-19C4-D34F-02D04D3DD553}"/>
              </a:ext>
            </a:extLst>
          </p:cNvPr>
          <p:cNvPicPr>
            <a:picLocks noChangeAspect="1"/>
          </p:cNvPicPr>
          <p:nvPr/>
        </p:nvPicPr>
        <p:blipFill>
          <a:blip r:embed="rId6"/>
          <a:stretch>
            <a:fillRect/>
          </a:stretch>
        </p:blipFill>
        <p:spPr>
          <a:xfrm>
            <a:off x="1781268" y="1340050"/>
            <a:ext cx="2540887" cy="2227331"/>
          </a:xfrm>
          <a:prstGeom prst="rect">
            <a:avLst/>
          </a:prstGeom>
        </p:spPr>
      </p:pic>
      <p:sp>
        <p:nvSpPr>
          <p:cNvPr id="7" name="مربع نص 6">
            <a:extLst>
              <a:ext uri="{FF2B5EF4-FFF2-40B4-BE49-F238E27FC236}">
                <a16:creationId xmlns:a16="http://schemas.microsoft.com/office/drawing/2014/main" id="{7B816A58-660D-76AD-2825-A1A229FC2FD3}"/>
              </a:ext>
            </a:extLst>
          </p:cNvPr>
          <p:cNvSpPr txBox="1"/>
          <p:nvPr/>
        </p:nvSpPr>
        <p:spPr>
          <a:xfrm>
            <a:off x="1493173" y="3567381"/>
            <a:ext cx="3133022" cy="2295287"/>
          </a:xfrm>
          <a:prstGeom prst="roundRect">
            <a:avLst>
              <a:gd name="adj" fmla="val 27185"/>
            </a:avLst>
          </a:prstGeom>
          <a:noFill/>
          <a:ln>
            <a:noFill/>
          </a:ln>
        </p:spPr>
        <p:txBody>
          <a:bodyPr wrap="square">
            <a:spAutoFit/>
          </a:bodyPr>
          <a:lstStyle/>
          <a:p>
            <a:pPr algn="just" rtl="1"/>
            <a:r>
              <a:rPr lang="ar-SA" sz="3000" dirty="0">
                <a:solidFill>
                  <a:srgbClr val="0F1419"/>
                </a:solidFill>
                <a:latin typeface="Sakkal Majalla" panose="02000000000000000000" pitchFamily="2" charset="-78"/>
                <a:cs typeface="Sakkal Majalla" panose="02000000000000000000" pitchFamily="2" charset="-78"/>
              </a:rPr>
              <a:t>زيارة نائب مدير الغرفة التجارية بالمنطقة للوقوف على سير بعض الاعمال بالتعاون مع الجمعية </a:t>
            </a:r>
            <a:endParaRPr lang="ar-SA" sz="3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606415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FF99957-29A6-52B6-AF70-2BDF2FD93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914" y="1435502"/>
            <a:ext cx="3534423" cy="4461598"/>
          </a:xfrm>
          <a:prstGeom prst="rect">
            <a:avLst/>
          </a:prstGeom>
        </p:spPr>
      </p:pic>
    </p:spTree>
    <p:extLst>
      <p:ext uri="{BB962C8B-B14F-4D97-AF65-F5344CB8AC3E}">
        <p14:creationId xmlns:p14="http://schemas.microsoft.com/office/powerpoint/2010/main" val="1824917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18BAE5DE-0A5A-E5F2-71B9-A9C8F8077616}"/>
              </a:ext>
            </a:extLst>
          </p:cNvPr>
          <p:cNvSpPr txBox="1"/>
          <p:nvPr/>
        </p:nvSpPr>
        <p:spPr>
          <a:xfrm>
            <a:off x="472830" y="2407139"/>
            <a:ext cx="8198339" cy="1687890"/>
          </a:xfrm>
          <a:prstGeom prst="roundRect">
            <a:avLst>
              <a:gd name="adj" fmla="val 50000"/>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rtlCol="1">
            <a:spAutoFit/>
          </a:bodyPr>
          <a:lstStyle/>
          <a:p>
            <a:pPr algn="ctr"/>
            <a:r>
              <a:rPr lang="ar-SA" sz="7200" b="1" dirty="0">
                <a:effectLst>
                  <a:outerShdw blurRad="38100" dist="38100" dir="2700000" algn="tl">
                    <a:srgbClr val="000000">
                      <a:alpha val="43137"/>
                    </a:srgbClr>
                  </a:outerShdw>
                </a:effectLst>
              </a:rPr>
              <a:t>الزيارات</a:t>
            </a:r>
          </a:p>
        </p:txBody>
      </p:sp>
    </p:spTree>
    <p:extLst>
      <p:ext uri="{BB962C8B-B14F-4D97-AF65-F5344CB8AC3E}">
        <p14:creationId xmlns:p14="http://schemas.microsoft.com/office/powerpoint/2010/main" val="1980622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خطط انسيابي: مهلة 14">
            <a:extLst>
              <a:ext uri="{FF2B5EF4-FFF2-40B4-BE49-F238E27FC236}">
                <a16:creationId xmlns:a16="http://schemas.microsoft.com/office/drawing/2014/main" id="{5CC4464F-3FD6-49D3-A35A-BFDF0EC3446D}"/>
              </a:ext>
            </a:extLst>
          </p:cNvPr>
          <p:cNvSpPr/>
          <p:nvPr/>
        </p:nvSpPr>
        <p:spPr>
          <a:xfrm rot="5400000">
            <a:off x="4280716" y="-4099094"/>
            <a:ext cx="690957" cy="8922145"/>
          </a:xfrm>
          <a:prstGeom prst="flowChartDelay">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17" name="صورة 16">
            <a:extLst>
              <a:ext uri="{FF2B5EF4-FFF2-40B4-BE49-F238E27FC236}">
                <a16:creationId xmlns:a16="http://schemas.microsoft.com/office/drawing/2014/main" id="{B645EC64-5AB3-4435-AC89-B124128F1402}"/>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18911" y="177666"/>
            <a:ext cx="1368356" cy="823383"/>
          </a:xfrm>
          <a:prstGeom prst="rect">
            <a:avLst/>
          </a:prstGeom>
        </p:spPr>
      </p:pic>
      <p:cxnSp>
        <p:nvCxnSpPr>
          <p:cNvPr id="25" name="رابط مستقيم 24">
            <a:extLst>
              <a:ext uri="{FF2B5EF4-FFF2-40B4-BE49-F238E27FC236}">
                <a16:creationId xmlns:a16="http://schemas.microsoft.com/office/drawing/2014/main" id="{7EC48668-DCDE-424E-9FE1-2DBD4027BE0C}"/>
              </a:ext>
            </a:extLst>
          </p:cNvPr>
          <p:cNvCxnSpPr>
            <a:cxnSpLocks/>
          </p:cNvCxnSpPr>
          <p:nvPr/>
        </p:nvCxnSpPr>
        <p:spPr>
          <a:xfrm>
            <a:off x="2128985" y="6575601"/>
            <a:ext cx="6800854" cy="0"/>
          </a:xfrm>
          <a:prstGeom prst="line">
            <a:avLst/>
          </a:prstGeom>
          <a:ln w="57150">
            <a:solidFill>
              <a:srgbClr val="2F445E"/>
            </a:solidFill>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19EDCC86-B392-4B3C-A085-0E23E72EC2A5}"/>
              </a:ext>
            </a:extLst>
          </p:cNvPr>
          <p:cNvPicPr>
            <a:picLocks noChangeAspect="1"/>
          </p:cNvPicPr>
          <p:nvPr/>
        </p:nvPicPr>
        <p:blipFill rotWithShape="1">
          <a:blip r:embed="rId3">
            <a:clrChange>
              <a:clrFrom>
                <a:srgbClr val="4DB748"/>
              </a:clrFrom>
              <a:clrTo>
                <a:srgbClr val="4DB748">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985" t="24469" r="9222" b="25796"/>
          <a:stretch/>
        </p:blipFill>
        <p:spPr>
          <a:xfrm flipH="1">
            <a:off x="165122" y="5212080"/>
            <a:ext cx="2419260" cy="1507900"/>
          </a:xfrm>
          <a:prstGeom prst="rect">
            <a:avLst/>
          </a:prstGeom>
        </p:spPr>
      </p:pic>
      <p:sp>
        <p:nvSpPr>
          <p:cNvPr id="7" name="مربع نص 6">
            <a:extLst>
              <a:ext uri="{FF2B5EF4-FFF2-40B4-BE49-F238E27FC236}">
                <a16:creationId xmlns:a16="http://schemas.microsoft.com/office/drawing/2014/main" id="{98037665-F8C8-A896-F762-0595F00D55A8}"/>
              </a:ext>
            </a:extLst>
          </p:cNvPr>
          <p:cNvSpPr txBox="1"/>
          <p:nvPr/>
        </p:nvSpPr>
        <p:spPr>
          <a:xfrm>
            <a:off x="2019066" y="4250564"/>
            <a:ext cx="4769116" cy="1015663"/>
          </a:xfrm>
          <a:prstGeom prst="rect">
            <a:avLst/>
          </a:prstGeom>
          <a:noFill/>
        </p:spPr>
        <p:txBody>
          <a:bodyPr wrap="square">
            <a:spAutoFit/>
          </a:bodyPr>
          <a:lstStyle/>
          <a:p>
            <a:pPr algn="just" rtl="1"/>
            <a:r>
              <a:rPr lang="ar-SA" sz="3000" dirty="0">
                <a:solidFill>
                  <a:srgbClr val="0F1419"/>
                </a:solidFill>
                <a:latin typeface="Sakkal Majalla" panose="02000000000000000000" pitchFamily="2" charset="-78"/>
                <a:cs typeface="Sakkal Majalla" panose="02000000000000000000" pitchFamily="2" charset="-78"/>
              </a:rPr>
              <a:t>زيارة الرئيس التنفيذي لجمعية تنمية وتطوير بالمدينة المنورة  للجمعية </a:t>
            </a:r>
            <a:endParaRPr lang="ar-SA" sz="3000" dirty="0">
              <a:latin typeface="Sakkal Majalla" panose="02000000000000000000" pitchFamily="2" charset="-78"/>
              <a:cs typeface="Sakkal Majalla" panose="02000000000000000000" pitchFamily="2" charset="-78"/>
            </a:endParaRPr>
          </a:p>
        </p:txBody>
      </p:sp>
      <p:pic>
        <p:nvPicPr>
          <p:cNvPr id="4" name="صورة 3">
            <a:extLst>
              <a:ext uri="{FF2B5EF4-FFF2-40B4-BE49-F238E27FC236}">
                <a16:creationId xmlns:a16="http://schemas.microsoft.com/office/drawing/2014/main" id="{FCA7B1BC-885F-8EB4-12FD-47FCE859273A}"/>
              </a:ext>
            </a:extLst>
          </p:cNvPr>
          <p:cNvPicPr>
            <a:picLocks noChangeAspect="1"/>
          </p:cNvPicPr>
          <p:nvPr/>
        </p:nvPicPr>
        <p:blipFill>
          <a:blip r:embed="rId5"/>
          <a:stretch>
            <a:fillRect/>
          </a:stretch>
        </p:blipFill>
        <p:spPr>
          <a:xfrm>
            <a:off x="2949796" y="809805"/>
            <a:ext cx="3452088" cy="3149513"/>
          </a:xfrm>
          <a:prstGeom prst="rect">
            <a:avLst/>
          </a:prstGeom>
        </p:spPr>
      </p:pic>
    </p:spTree>
    <p:extLst>
      <p:ext uri="{BB962C8B-B14F-4D97-AF65-F5344CB8AC3E}">
        <p14:creationId xmlns:p14="http://schemas.microsoft.com/office/powerpoint/2010/main" val="8523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18BAE5DE-0A5A-E5F2-71B9-A9C8F8077616}"/>
              </a:ext>
            </a:extLst>
          </p:cNvPr>
          <p:cNvSpPr txBox="1"/>
          <p:nvPr/>
        </p:nvSpPr>
        <p:spPr>
          <a:xfrm>
            <a:off x="472830" y="2407139"/>
            <a:ext cx="8198339" cy="1687890"/>
          </a:xfrm>
          <a:prstGeom prst="roundRect">
            <a:avLst>
              <a:gd name="adj" fmla="val 50000"/>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rtlCol="1">
            <a:spAutoFit/>
          </a:bodyPr>
          <a:lstStyle/>
          <a:p>
            <a:pPr algn="ctr"/>
            <a:r>
              <a:rPr lang="ar-SA" sz="7200" b="1" dirty="0">
                <a:effectLst>
                  <a:outerShdw blurRad="38100" dist="38100" dir="2700000" algn="tl">
                    <a:srgbClr val="000000">
                      <a:alpha val="43137"/>
                    </a:srgbClr>
                  </a:outerShdw>
                </a:effectLst>
              </a:rPr>
              <a:t>أنشطة الجمعية</a:t>
            </a:r>
          </a:p>
        </p:txBody>
      </p:sp>
    </p:spTree>
    <p:extLst>
      <p:ext uri="{BB962C8B-B14F-4D97-AF65-F5344CB8AC3E}">
        <p14:creationId xmlns:p14="http://schemas.microsoft.com/office/powerpoint/2010/main" val="1995116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63B3C62-74F4-0B46-D5F4-E44010DE8BE6}"/>
              </a:ext>
            </a:extLst>
          </p:cNvPr>
          <p:cNvPicPr>
            <a:picLocks noChangeAspect="1"/>
          </p:cNvPicPr>
          <p:nvPr/>
        </p:nvPicPr>
        <p:blipFill rotWithShape="1">
          <a:blip r:embed="rId2">
            <a:extLst>
              <a:ext uri="{28A0092B-C50C-407E-A947-70E740481C1C}">
                <a14:useLocalDpi xmlns:a14="http://schemas.microsoft.com/office/drawing/2010/main" val="0"/>
              </a:ext>
            </a:extLst>
          </a:blip>
          <a:srcRect t="10143" r="-313" b="24331"/>
          <a:stretch/>
        </p:blipFill>
        <p:spPr>
          <a:xfrm>
            <a:off x="3167373" y="711199"/>
            <a:ext cx="4007150" cy="5665022"/>
          </a:xfrm>
          <a:prstGeom prst="rect">
            <a:avLst/>
          </a:prstGeom>
        </p:spPr>
      </p:pic>
      <p:sp>
        <p:nvSpPr>
          <p:cNvPr id="6" name="مستطيل: زاوية واحدة مستديرة 5">
            <a:extLst>
              <a:ext uri="{FF2B5EF4-FFF2-40B4-BE49-F238E27FC236}">
                <a16:creationId xmlns:a16="http://schemas.microsoft.com/office/drawing/2014/main" id="{060AD27E-D34A-5A1B-ABCF-006BD5D65978}"/>
              </a:ext>
            </a:extLst>
          </p:cNvPr>
          <p:cNvSpPr/>
          <p:nvPr/>
        </p:nvSpPr>
        <p:spPr>
          <a:xfrm>
            <a:off x="5564554" y="5033108"/>
            <a:ext cx="1125415" cy="171938"/>
          </a:xfrm>
          <a:prstGeom prst="round1Rect">
            <a:avLst/>
          </a:prstGeom>
          <a:solidFill>
            <a:srgbClr val="76879F"/>
          </a:solidFill>
          <a:ln>
            <a:solidFill>
              <a:srgbClr val="76879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700" dirty="0"/>
              <a:t>العدد الثاني 31/ 12/ 2022</a:t>
            </a:r>
          </a:p>
        </p:txBody>
      </p:sp>
    </p:spTree>
    <p:extLst>
      <p:ext uri="{BB962C8B-B14F-4D97-AF65-F5344CB8AC3E}">
        <p14:creationId xmlns:p14="http://schemas.microsoft.com/office/powerpoint/2010/main" val="1506330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A97B16E-4327-739B-3B51-4130582A4C53}"/>
              </a:ext>
            </a:extLst>
          </p:cNvPr>
          <p:cNvSpPr>
            <a:spLocks noGrp="1"/>
          </p:cNvSpPr>
          <p:nvPr>
            <p:ph type="title"/>
          </p:nvPr>
        </p:nvSpPr>
        <p:spPr>
          <a:xfrm>
            <a:off x="628650" y="1240449"/>
            <a:ext cx="7886700" cy="1325563"/>
          </a:xfrm>
        </p:spPr>
        <p:txBody>
          <a:bodyPr/>
          <a:lstStyle/>
          <a:p>
            <a:pPr algn="ctr"/>
            <a:r>
              <a:rPr lang="ar-SA" b="1" dirty="0">
                <a:effectLst>
                  <a:outerShdw blurRad="38100" dist="38100" dir="2700000" algn="tl">
                    <a:srgbClr val="000000">
                      <a:alpha val="43137"/>
                    </a:srgbClr>
                  </a:outerShdw>
                </a:effectLst>
              </a:rPr>
              <a:t>برنامج الاستثمار الاجتماعي</a:t>
            </a:r>
          </a:p>
        </p:txBody>
      </p:sp>
      <p:sp>
        <p:nvSpPr>
          <p:cNvPr id="3" name="عنصر نائب للمحتوى 2">
            <a:extLst>
              <a:ext uri="{FF2B5EF4-FFF2-40B4-BE49-F238E27FC236}">
                <a16:creationId xmlns:a16="http://schemas.microsoft.com/office/drawing/2014/main" id="{9488023E-1600-502F-CDA2-5C20936591F0}"/>
              </a:ext>
            </a:extLst>
          </p:cNvPr>
          <p:cNvSpPr>
            <a:spLocks noGrp="1"/>
          </p:cNvSpPr>
          <p:nvPr>
            <p:ph idx="1"/>
          </p:nvPr>
        </p:nvSpPr>
        <p:spPr>
          <a:xfrm>
            <a:off x="628650" y="3032369"/>
            <a:ext cx="7886700" cy="3144594"/>
          </a:xfrm>
        </p:spPr>
        <p:txBody>
          <a:bodyPr>
            <a:normAutofit/>
          </a:bodyPr>
          <a:lstStyle/>
          <a:p>
            <a:pPr algn="ctr"/>
            <a:r>
              <a:rPr lang="ar-SA" sz="4400" dirty="0">
                <a:solidFill>
                  <a:schemeClr val="accent1">
                    <a:lumMod val="50000"/>
                  </a:schemeClr>
                </a:solidFill>
                <a:effectLst>
                  <a:outerShdw blurRad="38100" dist="38100" dir="2700000" algn="tl">
                    <a:srgbClr val="000000">
                      <a:alpha val="43137"/>
                    </a:srgbClr>
                  </a:outerShdw>
                </a:effectLst>
              </a:rPr>
              <a:t>تم توظيف عدد 5 من اليتيمات مجهولات النسب في الجمعيات بالتعاون مع الشركات </a:t>
            </a:r>
          </a:p>
        </p:txBody>
      </p:sp>
    </p:spTree>
    <p:extLst>
      <p:ext uri="{BB962C8B-B14F-4D97-AF65-F5344CB8AC3E}">
        <p14:creationId xmlns:p14="http://schemas.microsoft.com/office/powerpoint/2010/main" val="3712362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FEC035A6-3079-4DE3-B907-76A268FA6A1C}"/>
              </a:ext>
            </a:extLst>
          </p:cNvPr>
          <p:cNvPicPr>
            <a:picLocks noChangeAspect="1"/>
          </p:cNvPicPr>
          <p:nvPr/>
        </p:nvPicPr>
        <p:blipFill rotWithShape="1">
          <a:blip r:embed="rId2"/>
          <a:srcRect l="488" b="1099"/>
          <a:stretch/>
        </p:blipFill>
        <p:spPr>
          <a:xfrm>
            <a:off x="0" y="1"/>
            <a:ext cx="9144000" cy="6807467"/>
          </a:xfrm>
          <a:prstGeom prst="rect">
            <a:avLst/>
          </a:prstGeom>
        </p:spPr>
      </p:pic>
      <p:pic>
        <p:nvPicPr>
          <p:cNvPr id="3074" name="Picture 2" descr="1441 عام الإطاحة برؤوس الفساد وتطهير أجهزة الدولة - جريدة الوطن السعودية">
            <a:extLst>
              <a:ext uri="{FF2B5EF4-FFF2-40B4-BE49-F238E27FC236}">
                <a16:creationId xmlns:a16="http://schemas.microsoft.com/office/drawing/2014/main" id="{8F41D86D-F851-410B-B110-892B8367A533}"/>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9021"/>
          <a:stretch/>
        </p:blipFill>
        <p:spPr bwMode="auto">
          <a:xfrm>
            <a:off x="5265019" y="3070753"/>
            <a:ext cx="3761072" cy="3421781"/>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A5727D93-D51B-4DB8-AD27-498AC99097D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461662" y="1508309"/>
            <a:ext cx="3237446" cy="4353807"/>
          </a:xfrm>
          <a:prstGeom prst="roundRect">
            <a:avLst>
              <a:gd name="adj" fmla="val 1821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18364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8E71688-B917-3BA8-446A-BD1276DEA786}"/>
              </a:ext>
            </a:extLst>
          </p:cNvPr>
          <p:cNvSpPr>
            <a:spLocks noGrp="1"/>
          </p:cNvSpPr>
          <p:nvPr>
            <p:ph idx="1"/>
          </p:nvPr>
        </p:nvSpPr>
        <p:spPr>
          <a:xfrm>
            <a:off x="6439876" y="2407137"/>
            <a:ext cx="2075473" cy="3769825"/>
          </a:xfrm>
        </p:spPr>
        <p:txBody>
          <a:bodyPr/>
          <a:lstStyle/>
          <a:p>
            <a:pPr marL="0" indent="0">
              <a:buNone/>
            </a:pPr>
            <a:r>
              <a:rPr lang="ar-SA" dirty="0"/>
              <a:t>تمثيل الجمعية في ملتقى مستقبل القطاع الغير ربحي</a:t>
            </a:r>
          </a:p>
        </p:txBody>
      </p:sp>
      <p:pic>
        <p:nvPicPr>
          <p:cNvPr id="4" name="صورة 3">
            <a:extLst>
              <a:ext uri="{FF2B5EF4-FFF2-40B4-BE49-F238E27FC236}">
                <a16:creationId xmlns:a16="http://schemas.microsoft.com/office/drawing/2014/main" id="{C79A7383-C78D-EBD9-F40C-1050B7E2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41" y="1923995"/>
            <a:ext cx="5510312" cy="3010009"/>
          </a:xfrm>
          <a:prstGeom prst="rect">
            <a:avLst/>
          </a:prstGeom>
        </p:spPr>
      </p:pic>
    </p:spTree>
    <p:extLst>
      <p:ext uri="{BB962C8B-B14F-4D97-AF65-F5344CB8AC3E}">
        <p14:creationId xmlns:p14="http://schemas.microsoft.com/office/powerpoint/2010/main" val="1020057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محتوى 6">
            <a:extLst>
              <a:ext uri="{FF2B5EF4-FFF2-40B4-BE49-F238E27FC236}">
                <a16:creationId xmlns:a16="http://schemas.microsoft.com/office/drawing/2014/main" id="{F9A160CE-0A26-2434-C700-949186A9C5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0677" y="987425"/>
            <a:ext cx="5041714" cy="4873625"/>
          </a:xfrm>
          <a:prstGeom prst="rect">
            <a:avLst/>
          </a:prstGeom>
        </p:spPr>
      </p:pic>
    </p:spTree>
    <p:extLst>
      <p:ext uri="{BB962C8B-B14F-4D97-AF65-F5344CB8AC3E}">
        <p14:creationId xmlns:p14="http://schemas.microsoft.com/office/powerpoint/2010/main" val="783837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خطط انسيابي: مهلة 14">
            <a:extLst>
              <a:ext uri="{FF2B5EF4-FFF2-40B4-BE49-F238E27FC236}">
                <a16:creationId xmlns:a16="http://schemas.microsoft.com/office/drawing/2014/main" id="{5CC4464F-3FD6-49D3-A35A-BFDF0EC3446D}"/>
              </a:ext>
            </a:extLst>
          </p:cNvPr>
          <p:cNvSpPr/>
          <p:nvPr/>
        </p:nvSpPr>
        <p:spPr>
          <a:xfrm rot="5400000">
            <a:off x="4280716" y="-4099094"/>
            <a:ext cx="690957" cy="8922145"/>
          </a:xfrm>
          <a:prstGeom prst="flowChartDelay">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cxnSp>
        <p:nvCxnSpPr>
          <p:cNvPr id="25" name="رابط مستقيم 24">
            <a:extLst>
              <a:ext uri="{FF2B5EF4-FFF2-40B4-BE49-F238E27FC236}">
                <a16:creationId xmlns:a16="http://schemas.microsoft.com/office/drawing/2014/main" id="{7EC48668-DCDE-424E-9FE1-2DBD4027BE0C}"/>
              </a:ext>
            </a:extLst>
          </p:cNvPr>
          <p:cNvCxnSpPr>
            <a:cxnSpLocks/>
          </p:cNvCxnSpPr>
          <p:nvPr/>
        </p:nvCxnSpPr>
        <p:spPr>
          <a:xfrm>
            <a:off x="2128985" y="6575601"/>
            <a:ext cx="6800854" cy="0"/>
          </a:xfrm>
          <a:prstGeom prst="line">
            <a:avLst/>
          </a:prstGeom>
          <a:ln w="57150">
            <a:solidFill>
              <a:srgbClr val="2F445E"/>
            </a:solidFill>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19EDCC86-B392-4B3C-A085-0E23E72EC2A5}"/>
              </a:ext>
            </a:extLst>
          </p:cNvPr>
          <p:cNvPicPr>
            <a:picLocks noChangeAspect="1"/>
          </p:cNvPicPr>
          <p:nvPr/>
        </p:nvPicPr>
        <p:blipFill rotWithShape="1">
          <a:blip r:embed="rId2">
            <a:clrChange>
              <a:clrFrom>
                <a:srgbClr val="4DB748"/>
              </a:clrFrom>
              <a:clrTo>
                <a:srgbClr val="4DB748">
                  <a:alpha val="0"/>
                </a:srgbClr>
              </a:clrTo>
            </a:clrChange>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985" t="24469" r="9222" b="25796"/>
          <a:stretch/>
        </p:blipFill>
        <p:spPr>
          <a:xfrm flipH="1">
            <a:off x="165122" y="5212080"/>
            <a:ext cx="2419260" cy="1507900"/>
          </a:xfrm>
          <a:prstGeom prst="rect">
            <a:avLst/>
          </a:prstGeom>
        </p:spPr>
      </p:pic>
      <p:sp>
        <p:nvSpPr>
          <p:cNvPr id="10" name="مستطيل: زوايا مستديرة 9">
            <a:extLst>
              <a:ext uri="{FF2B5EF4-FFF2-40B4-BE49-F238E27FC236}">
                <a16:creationId xmlns:a16="http://schemas.microsoft.com/office/drawing/2014/main" id="{2CA5EAE1-0AB5-406C-B70E-E4BD5EFB31D9}"/>
              </a:ext>
            </a:extLst>
          </p:cNvPr>
          <p:cNvSpPr/>
          <p:nvPr/>
        </p:nvSpPr>
        <p:spPr>
          <a:xfrm>
            <a:off x="4869665" y="1366849"/>
            <a:ext cx="3379910" cy="49419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1" name="مستطيل: زوايا مستديرة 10">
            <a:extLst>
              <a:ext uri="{FF2B5EF4-FFF2-40B4-BE49-F238E27FC236}">
                <a16:creationId xmlns:a16="http://schemas.microsoft.com/office/drawing/2014/main" id="{6996255D-AE29-4C4C-B5DD-24855F638CC0}"/>
              </a:ext>
            </a:extLst>
          </p:cNvPr>
          <p:cNvSpPr/>
          <p:nvPr/>
        </p:nvSpPr>
        <p:spPr>
          <a:xfrm>
            <a:off x="1293789" y="1312256"/>
            <a:ext cx="3379910" cy="49419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3" name="صورة 2">
            <a:extLst>
              <a:ext uri="{FF2B5EF4-FFF2-40B4-BE49-F238E27FC236}">
                <a16:creationId xmlns:a16="http://schemas.microsoft.com/office/drawing/2014/main" id="{8054C244-A065-7372-9909-3A2CAB4CABDC}"/>
              </a:ext>
            </a:extLst>
          </p:cNvPr>
          <p:cNvPicPr>
            <a:picLocks noChangeAspect="1"/>
          </p:cNvPicPr>
          <p:nvPr/>
        </p:nvPicPr>
        <p:blipFill>
          <a:blip r:embed="rId4"/>
          <a:stretch>
            <a:fillRect/>
          </a:stretch>
        </p:blipFill>
        <p:spPr>
          <a:xfrm>
            <a:off x="1539410" y="1709979"/>
            <a:ext cx="2888667" cy="2098371"/>
          </a:xfrm>
          <a:prstGeom prst="rect">
            <a:avLst/>
          </a:prstGeom>
        </p:spPr>
      </p:pic>
      <p:sp>
        <p:nvSpPr>
          <p:cNvPr id="5" name="مربع نص 4">
            <a:extLst>
              <a:ext uri="{FF2B5EF4-FFF2-40B4-BE49-F238E27FC236}">
                <a16:creationId xmlns:a16="http://schemas.microsoft.com/office/drawing/2014/main" id="{EFC2BEDE-76E1-8439-090A-6C6C91D0DAA5}"/>
              </a:ext>
            </a:extLst>
          </p:cNvPr>
          <p:cNvSpPr txBox="1"/>
          <p:nvPr/>
        </p:nvSpPr>
        <p:spPr>
          <a:xfrm>
            <a:off x="5115287" y="4634395"/>
            <a:ext cx="2888667" cy="332006"/>
          </a:xfrm>
          <a:prstGeom prst="roundRect">
            <a:avLst/>
          </a:prstGeom>
          <a:noFill/>
          <a:ln>
            <a:noFill/>
          </a:ln>
        </p:spPr>
        <p:txBody>
          <a:bodyPr wrap="square">
            <a:spAutoFit/>
          </a:bodyPr>
          <a:lstStyle/>
          <a:p>
            <a:pPr algn="just" rtl="1"/>
            <a:r>
              <a:rPr lang="ar-SA" sz="1350" dirty="0">
                <a:latin typeface="Sakkal Majalla" panose="02000000000000000000" pitchFamily="2" charset="-78"/>
                <a:cs typeface="Sakkal Majalla" panose="02000000000000000000" pitchFamily="2" charset="-78"/>
              </a:rPr>
              <a:t>مشاركة الجمعية  في ملتقيات التي  تقام بالمنطقة </a:t>
            </a:r>
          </a:p>
        </p:txBody>
      </p:sp>
      <p:pic>
        <p:nvPicPr>
          <p:cNvPr id="7" name="صورة 6">
            <a:extLst>
              <a:ext uri="{FF2B5EF4-FFF2-40B4-BE49-F238E27FC236}">
                <a16:creationId xmlns:a16="http://schemas.microsoft.com/office/drawing/2014/main" id="{75370BF7-E210-8333-B9CD-5E49FEE5CA34}"/>
              </a:ext>
            </a:extLst>
          </p:cNvPr>
          <p:cNvPicPr>
            <a:picLocks noChangeAspect="1"/>
          </p:cNvPicPr>
          <p:nvPr/>
        </p:nvPicPr>
        <p:blipFill>
          <a:blip r:embed="rId5"/>
          <a:stretch>
            <a:fillRect/>
          </a:stretch>
        </p:blipFill>
        <p:spPr>
          <a:xfrm>
            <a:off x="5327151" y="1588558"/>
            <a:ext cx="2464938" cy="2986505"/>
          </a:xfrm>
          <a:prstGeom prst="rect">
            <a:avLst/>
          </a:prstGeom>
        </p:spPr>
      </p:pic>
    </p:spTree>
    <p:extLst>
      <p:ext uri="{BB962C8B-B14F-4D97-AF65-F5344CB8AC3E}">
        <p14:creationId xmlns:p14="http://schemas.microsoft.com/office/powerpoint/2010/main" val="359420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خطط انسيابي: مهلة 14">
            <a:extLst>
              <a:ext uri="{FF2B5EF4-FFF2-40B4-BE49-F238E27FC236}">
                <a16:creationId xmlns:a16="http://schemas.microsoft.com/office/drawing/2014/main" id="{5CC4464F-3FD6-49D3-A35A-BFDF0EC3446D}"/>
              </a:ext>
            </a:extLst>
          </p:cNvPr>
          <p:cNvSpPr/>
          <p:nvPr/>
        </p:nvSpPr>
        <p:spPr>
          <a:xfrm rot="5400000">
            <a:off x="4280716" y="-4099094"/>
            <a:ext cx="690957" cy="8922145"/>
          </a:xfrm>
          <a:prstGeom prst="flowChartDelay">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17" name="صورة 16">
            <a:extLst>
              <a:ext uri="{FF2B5EF4-FFF2-40B4-BE49-F238E27FC236}">
                <a16:creationId xmlns:a16="http://schemas.microsoft.com/office/drawing/2014/main" id="{B645EC64-5AB3-4435-AC89-B124128F1402}"/>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18911" y="177666"/>
            <a:ext cx="1368356" cy="823383"/>
          </a:xfrm>
          <a:prstGeom prst="rect">
            <a:avLst/>
          </a:prstGeom>
        </p:spPr>
      </p:pic>
      <p:cxnSp>
        <p:nvCxnSpPr>
          <p:cNvPr id="25" name="رابط مستقيم 24">
            <a:extLst>
              <a:ext uri="{FF2B5EF4-FFF2-40B4-BE49-F238E27FC236}">
                <a16:creationId xmlns:a16="http://schemas.microsoft.com/office/drawing/2014/main" id="{7EC48668-DCDE-424E-9FE1-2DBD4027BE0C}"/>
              </a:ext>
            </a:extLst>
          </p:cNvPr>
          <p:cNvCxnSpPr>
            <a:cxnSpLocks/>
          </p:cNvCxnSpPr>
          <p:nvPr/>
        </p:nvCxnSpPr>
        <p:spPr>
          <a:xfrm>
            <a:off x="2128985" y="6575601"/>
            <a:ext cx="6800854" cy="0"/>
          </a:xfrm>
          <a:prstGeom prst="line">
            <a:avLst/>
          </a:prstGeom>
          <a:ln w="57150">
            <a:solidFill>
              <a:srgbClr val="2F445E"/>
            </a:solidFill>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19EDCC86-B392-4B3C-A085-0E23E72EC2A5}"/>
              </a:ext>
            </a:extLst>
          </p:cNvPr>
          <p:cNvPicPr>
            <a:picLocks noChangeAspect="1"/>
          </p:cNvPicPr>
          <p:nvPr/>
        </p:nvPicPr>
        <p:blipFill rotWithShape="1">
          <a:blip r:embed="rId3">
            <a:clrChange>
              <a:clrFrom>
                <a:srgbClr val="4DB748"/>
              </a:clrFrom>
              <a:clrTo>
                <a:srgbClr val="4DB748">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985" t="24469" r="9222" b="25796"/>
          <a:stretch/>
        </p:blipFill>
        <p:spPr>
          <a:xfrm flipH="1">
            <a:off x="165122" y="5212080"/>
            <a:ext cx="2419260" cy="1507900"/>
          </a:xfrm>
          <a:prstGeom prst="rect">
            <a:avLst/>
          </a:prstGeom>
        </p:spPr>
      </p:pic>
      <p:sp>
        <p:nvSpPr>
          <p:cNvPr id="28" name="مستطيل: زوايا مستديرة 27">
            <a:extLst>
              <a:ext uri="{FF2B5EF4-FFF2-40B4-BE49-F238E27FC236}">
                <a16:creationId xmlns:a16="http://schemas.microsoft.com/office/drawing/2014/main" id="{36B90381-D0AD-4548-B9D9-FD440C5A2E0C}"/>
              </a:ext>
            </a:extLst>
          </p:cNvPr>
          <p:cNvSpPr/>
          <p:nvPr/>
        </p:nvSpPr>
        <p:spPr>
          <a:xfrm>
            <a:off x="8446168" y="1876655"/>
            <a:ext cx="360254" cy="4165326"/>
          </a:xfrm>
          <a:prstGeom prst="roundRect">
            <a:avLst>
              <a:gd name="adj" fmla="val 50000"/>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endParaRPr lang="ar-SA" sz="2700" b="1" dirty="0">
              <a:effectLst>
                <a:outerShdw blurRad="38100" dist="38100" dir="2700000" algn="tl">
                  <a:srgbClr val="000000">
                    <a:alpha val="43137"/>
                  </a:srgbClr>
                </a:outerShdw>
              </a:effectLst>
            </a:endParaRPr>
          </a:p>
        </p:txBody>
      </p:sp>
      <p:sp>
        <p:nvSpPr>
          <p:cNvPr id="9" name="مستطيل: زوايا مستديرة 8">
            <a:extLst>
              <a:ext uri="{FF2B5EF4-FFF2-40B4-BE49-F238E27FC236}">
                <a16:creationId xmlns:a16="http://schemas.microsoft.com/office/drawing/2014/main" id="{3B692C2A-2FF1-48CC-97C2-120ABF9E4C08}"/>
              </a:ext>
            </a:extLst>
          </p:cNvPr>
          <p:cNvSpPr/>
          <p:nvPr/>
        </p:nvSpPr>
        <p:spPr>
          <a:xfrm>
            <a:off x="4948774" y="1366849"/>
            <a:ext cx="3379910" cy="49419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0" name="مستطيل: زوايا مستديرة 9">
            <a:extLst>
              <a:ext uri="{FF2B5EF4-FFF2-40B4-BE49-F238E27FC236}">
                <a16:creationId xmlns:a16="http://schemas.microsoft.com/office/drawing/2014/main" id="{64DF985B-3D14-4949-88EC-CBFDE4E83FDD}"/>
              </a:ext>
            </a:extLst>
          </p:cNvPr>
          <p:cNvSpPr/>
          <p:nvPr/>
        </p:nvSpPr>
        <p:spPr>
          <a:xfrm>
            <a:off x="1434468" y="1241078"/>
            <a:ext cx="3379910" cy="49419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4" name="صورة 3">
            <a:extLst>
              <a:ext uri="{FF2B5EF4-FFF2-40B4-BE49-F238E27FC236}">
                <a16:creationId xmlns:a16="http://schemas.microsoft.com/office/drawing/2014/main" id="{E5EDDC87-E330-4771-B247-B2B3AE750356}"/>
              </a:ext>
            </a:extLst>
          </p:cNvPr>
          <p:cNvPicPr>
            <a:picLocks noChangeAspect="1"/>
          </p:cNvPicPr>
          <p:nvPr/>
        </p:nvPicPr>
        <p:blipFill>
          <a:blip r:embed="rId5"/>
          <a:stretch>
            <a:fillRect/>
          </a:stretch>
        </p:blipFill>
        <p:spPr>
          <a:xfrm>
            <a:off x="1568706" y="1660076"/>
            <a:ext cx="3111434" cy="1651922"/>
          </a:xfrm>
          <a:prstGeom prst="rect">
            <a:avLst/>
          </a:prstGeom>
        </p:spPr>
      </p:pic>
      <p:sp>
        <p:nvSpPr>
          <p:cNvPr id="8" name="مربع نص 7">
            <a:extLst>
              <a:ext uri="{FF2B5EF4-FFF2-40B4-BE49-F238E27FC236}">
                <a16:creationId xmlns:a16="http://schemas.microsoft.com/office/drawing/2014/main" id="{2AE8EFBD-F7FD-4164-0BEF-199958089850}"/>
              </a:ext>
            </a:extLst>
          </p:cNvPr>
          <p:cNvSpPr txBox="1"/>
          <p:nvPr/>
        </p:nvSpPr>
        <p:spPr>
          <a:xfrm>
            <a:off x="5194396" y="4002751"/>
            <a:ext cx="2888667" cy="332006"/>
          </a:xfrm>
          <a:prstGeom prst="roundRect">
            <a:avLst/>
          </a:prstGeom>
          <a:noFill/>
          <a:ln>
            <a:noFill/>
          </a:ln>
        </p:spPr>
        <p:txBody>
          <a:bodyPr wrap="square">
            <a:spAutoFit/>
          </a:bodyPr>
          <a:lstStyle/>
          <a:p>
            <a:pPr algn="just" rtl="1"/>
            <a:r>
              <a:rPr lang="ar-SA" sz="1350" dirty="0">
                <a:latin typeface="Sakkal Majalla" panose="02000000000000000000" pitchFamily="2" charset="-78"/>
                <a:cs typeface="Sakkal Majalla" panose="02000000000000000000" pitchFamily="2" charset="-78"/>
              </a:rPr>
              <a:t>تمثيل الجمعية للعمل مع مجلس الجمعيات الاهلية </a:t>
            </a:r>
          </a:p>
        </p:txBody>
      </p:sp>
      <p:sp>
        <p:nvSpPr>
          <p:cNvPr id="11" name="مربع نص 10">
            <a:extLst>
              <a:ext uri="{FF2B5EF4-FFF2-40B4-BE49-F238E27FC236}">
                <a16:creationId xmlns:a16="http://schemas.microsoft.com/office/drawing/2014/main" id="{6969EE86-4E83-209A-A6CE-3FB85C291496}"/>
              </a:ext>
            </a:extLst>
          </p:cNvPr>
          <p:cNvSpPr txBox="1"/>
          <p:nvPr/>
        </p:nvSpPr>
        <p:spPr>
          <a:xfrm>
            <a:off x="1624464" y="3416329"/>
            <a:ext cx="2888667" cy="332006"/>
          </a:xfrm>
          <a:prstGeom prst="roundRect">
            <a:avLst/>
          </a:prstGeom>
          <a:noFill/>
          <a:ln>
            <a:noFill/>
          </a:ln>
        </p:spPr>
        <p:txBody>
          <a:bodyPr wrap="square">
            <a:spAutoFit/>
          </a:bodyPr>
          <a:lstStyle/>
          <a:p>
            <a:pPr algn="just" rtl="1"/>
            <a:r>
              <a:rPr lang="ar-SA" sz="1350" dirty="0">
                <a:latin typeface="Sakkal Majalla" panose="02000000000000000000" pitchFamily="2" charset="-78"/>
                <a:cs typeface="Sakkal Majalla" panose="02000000000000000000" pitchFamily="2" charset="-78"/>
              </a:rPr>
              <a:t>إقامة مسابقة للمسؤولية الاجتماعية </a:t>
            </a:r>
          </a:p>
        </p:txBody>
      </p:sp>
      <p:pic>
        <p:nvPicPr>
          <p:cNvPr id="13" name="صورة 12">
            <a:extLst>
              <a:ext uri="{FF2B5EF4-FFF2-40B4-BE49-F238E27FC236}">
                <a16:creationId xmlns:a16="http://schemas.microsoft.com/office/drawing/2014/main" id="{0C22DE25-3572-3BB7-96CC-20FE8865923F}"/>
              </a:ext>
            </a:extLst>
          </p:cNvPr>
          <p:cNvPicPr>
            <a:picLocks noChangeAspect="1"/>
          </p:cNvPicPr>
          <p:nvPr/>
        </p:nvPicPr>
        <p:blipFill>
          <a:blip r:embed="rId6"/>
          <a:stretch>
            <a:fillRect/>
          </a:stretch>
        </p:blipFill>
        <p:spPr>
          <a:xfrm>
            <a:off x="5194396" y="1957134"/>
            <a:ext cx="2935172" cy="1754915"/>
          </a:xfrm>
          <a:prstGeom prst="rect">
            <a:avLst/>
          </a:prstGeom>
        </p:spPr>
      </p:pic>
    </p:spTree>
    <p:extLst>
      <p:ext uri="{BB962C8B-B14F-4D97-AF65-F5344CB8AC3E}">
        <p14:creationId xmlns:p14="http://schemas.microsoft.com/office/powerpoint/2010/main" val="88486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خطط انسيابي: مهلة 14">
            <a:extLst>
              <a:ext uri="{FF2B5EF4-FFF2-40B4-BE49-F238E27FC236}">
                <a16:creationId xmlns:a16="http://schemas.microsoft.com/office/drawing/2014/main" id="{5CC4464F-3FD6-49D3-A35A-BFDF0EC3446D}"/>
              </a:ext>
            </a:extLst>
          </p:cNvPr>
          <p:cNvSpPr/>
          <p:nvPr/>
        </p:nvSpPr>
        <p:spPr>
          <a:xfrm rot="5400000">
            <a:off x="4280716" y="-4099094"/>
            <a:ext cx="690957" cy="8922145"/>
          </a:xfrm>
          <a:prstGeom prst="flowChartDelay">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17" name="صورة 16">
            <a:extLst>
              <a:ext uri="{FF2B5EF4-FFF2-40B4-BE49-F238E27FC236}">
                <a16:creationId xmlns:a16="http://schemas.microsoft.com/office/drawing/2014/main" id="{B645EC64-5AB3-4435-AC89-B124128F1402}"/>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18911" y="177666"/>
            <a:ext cx="1368356" cy="823383"/>
          </a:xfrm>
          <a:prstGeom prst="rect">
            <a:avLst/>
          </a:prstGeom>
        </p:spPr>
      </p:pic>
      <p:cxnSp>
        <p:nvCxnSpPr>
          <p:cNvPr id="25" name="رابط مستقيم 24">
            <a:extLst>
              <a:ext uri="{FF2B5EF4-FFF2-40B4-BE49-F238E27FC236}">
                <a16:creationId xmlns:a16="http://schemas.microsoft.com/office/drawing/2014/main" id="{7EC48668-DCDE-424E-9FE1-2DBD4027BE0C}"/>
              </a:ext>
            </a:extLst>
          </p:cNvPr>
          <p:cNvCxnSpPr>
            <a:cxnSpLocks/>
          </p:cNvCxnSpPr>
          <p:nvPr/>
        </p:nvCxnSpPr>
        <p:spPr>
          <a:xfrm>
            <a:off x="2128985" y="6575601"/>
            <a:ext cx="6800854" cy="0"/>
          </a:xfrm>
          <a:prstGeom prst="line">
            <a:avLst/>
          </a:prstGeom>
          <a:ln w="57150">
            <a:solidFill>
              <a:srgbClr val="2F445E"/>
            </a:solidFill>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19EDCC86-B392-4B3C-A085-0E23E72EC2A5}"/>
              </a:ext>
            </a:extLst>
          </p:cNvPr>
          <p:cNvPicPr>
            <a:picLocks noChangeAspect="1"/>
          </p:cNvPicPr>
          <p:nvPr/>
        </p:nvPicPr>
        <p:blipFill rotWithShape="1">
          <a:blip r:embed="rId3">
            <a:clrChange>
              <a:clrFrom>
                <a:srgbClr val="4DB748"/>
              </a:clrFrom>
              <a:clrTo>
                <a:srgbClr val="4DB748">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985" t="24469" r="9222" b="25796"/>
          <a:stretch/>
        </p:blipFill>
        <p:spPr>
          <a:xfrm flipH="1">
            <a:off x="165122" y="5212080"/>
            <a:ext cx="2419260" cy="1507900"/>
          </a:xfrm>
          <a:prstGeom prst="rect">
            <a:avLst/>
          </a:prstGeom>
        </p:spPr>
      </p:pic>
      <p:sp>
        <p:nvSpPr>
          <p:cNvPr id="18" name="مربع نص 17">
            <a:extLst>
              <a:ext uri="{FF2B5EF4-FFF2-40B4-BE49-F238E27FC236}">
                <a16:creationId xmlns:a16="http://schemas.microsoft.com/office/drawing/2014/main" id="{9C94B3CC-E350-4809-94A0-EC748E87416E}"/>
              </a:ext>
            </a:extLst>
          </p:cNvPr>
          <p:cNvSpPr txBox="1"/>
          <p:nvPr/>
        </p:nvSpPr>
        <p:spPr>
          <a:xfrm>
            <a:off x="5205279" y="1109467"/>
            <a:ext cx="3015711" cy="1031915"/>
          </a:xfrm>
          <a:prstGeom prst="flowChartDocument">
            <a:avLst/>
          </a:prstGeom>
          <a:solidFill>
            <a:schemeClr val="bg2"/>
          </a:solidFill>
          <a:effectLst>
            <a:outerShdw blurRad="50800" dist="38100" dir="5400000" algn="t" rotWithShape="0">
              <a:prstClr val="black">
                <a:alpha val="40000"/>
              </a:prstClr>
            </a:outerShdw>
          </a:effectLst>
        </p:spPr>
        <p:txBody>
          <a:bodyPr wrap="square" rtlCol="1">
            <a:spAutoFit/>
          </a:bodyPr>
          <a:lstStyle/>
          <a:p>
            <a:pPr algn="ctr" rtl="1"/>
            <a:r>
              <a:rPr lang="ar-SA" sz="2400" b="1" dirty="0">
                <a:solidFill>
                  <a:schemeClr val="accent1">
                    <a:lumMod val="50000"/>
                  </a:schemeClr>
                </a:solidFill>
                <a:latin typeface="Sakkal Majalla" panose="02000000000000000000" pitchFamily="2" charset="-78"/>
                <a:cs typeface="Sakkal Majalla" panose="02000000000000000000" pitchFamily="2" charset="-78"/>
              </a:rPr>
              <a:t>العمل على استقطاب الشركات لدعم القطاع غير الربحي </a:t>
            </a:r>
          </a:p>
        </p:txBody>
      </p:sp>
      <p:sp>
        <p:nvSpPr>
          <p:cNvPr id="10" name="مستطيل: زوايا مستديرة 9">
            <a:extLst>
              <a:ext uri="{FF2B5EF4-FFF2-40B4-BE49-F238E27FC236}">
                <a16:creationId xmlns:a16="http://schemas.microsoft.com/office/drawing/2014/main" id="{0C893C23-8CF4-4BE7-B3D3-FBB84AB4FAF3}"/>
              </a:ext>
            </a:extLst>
          </p:cNvPr>
          <p:cNvSpPr/>
          <p:nvPr/>
        </p:nvSpPr>
        <p:spPr>
          <a:xfrm>
            <a:off x="5023180" y="2305538"/>
            <a:ext cx="3379910" cy="39985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1" name="مربع نص 10">
            <a:extLst>
              <a:ext uri="{FF2B5EF4-FFF2-40B4-BE49-F238E27FC236}">
                <a16:creationId xmlns:a16="http://schemas.microsoft.com/office/drawing/2014/main" id="{D70A6DB7-9FEB-47CD-9987-9C357D44A8AF}"/>
              </a:ext>
            </a:extLst>
          </p:cNvPr>
          <p:cNvSpPr txBox="1"/>
          <p:nvPr/>
        </p:nvSpPr>
        <p:spPr>
          <a:xfrm>
            <a:off x="1527706" y="1086380"/>
            <a:ext cx="3015711" cy="1031915"/>
          </a:xfrm>
          <a:prstGeom prst="flowChartDocument">
            <a:avLst/>
          </a:prstGeom>
          <a:solidFill>
            <a:schemeClr val="bg2"/>
          </a:solidFill>
          <a:ln>
            <a:noFill/>
          </a:ln>
          <a:effectLst>
            <a:outerShdw blurRad="50800" dist="38100" dir="5400000" algn="t" rotWithShape="0">
              <a:prstClr val="black">
                <a:alpha val="40000"/>
              </a:prstClr>
            </a:outerShdw>
          </a:effectLst>
        </p:spPr>
        <p:txBody>
          <a:bodyPr wrap="square" rtlCol="1">
            <a:spAutoFit/>
          </a:bodyPr>
          <a:lstStyle/>
          <a:p>
            <a:pPr algn="ctr" rtl="1"/>
            <a:r>
              <a:rPr lang="ar-SA" sz="2400" b="1" dirty="0">
                <a:solidFill>
                  <a:schemeClr val="accent1">
                    <a:lumMod val="50000"/>
                  </a:schemeClr>
                </a:solidFill>
                <a:latin typeface="Sakkal Majalla" panose="02000000000000000000" pitchFamily="2" charset="-78"/>
                <a:cs typeface="Sakkal Majalla" panose="02000000000000000000" pitchFamily="2" charset="-78"/>
              </a:rPr>
              <a:t>التوعية بالمسؤولية الاجتماعية بالتعاون مع مركز دلني </a:t>
            </a:r>
          </a:p>
        </p:txBody>
      </p:sp>
      <p:sp>
        <p:nvSpPr>
          <p:cNvPr id="12" name="مستطيل: زوايا مستديرة 11">
            <a:extLst>
              <a:ext uri="{FF2B5EF4-FFF2-40B4-BE49-F238E27FC236}">
                <a16:creationId xmlns:a16="http://schemas.microsoft.com/office/drawing/2014/main" id="{5E42BDB9-6819-488A-88BB-2B89D8ADE449}"/>
              </a:ext>
            </a:extLst>
          </p:cNvPr>
          <p:cNvSpPr/>
          <p:nvPr/>
        </p:nvSpPr>
        <p:spPr>
          <a:xfrm>
            <a:off x="1345606" y="2305538"/>
            <a:ext cx="3379910" cy="39985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2" name="صورة 1">
            <a:extLst>
              <a:ext uri="{FF2B5EF4-FFF2-40B4-BE49-F238E27FC236}">
                <a16:creationId xmlns:a16="http://schemas.microsoft.com/office/drawing/2014/main" id="{508E4823-4A17-A033-3195-2DBA5CC32C53}"/>
              </a:ext>
            </a:extLst>
          </p:cNvPr>
          <p:cNvPicPr>
            <a:picLocks noChangeAspect="1"/>
          </p:cNvPicPr>
          <p:nvPr/>
        </p:nvPicPr>
        <p:blipFill>
          <a:blip r:embed="rId5"/>
          <a:stretch>
            <a:fillRect/>
          </a:stretch>
        </p:blipFill>
        <p:spPr>
          <a:xfrm>
            <a:off x="1672395" y="2518930"/>
            <a:ext cx="2726331" cy="2421623"/>
          </a:xfrm>
          <a:prstGeom prst="rect">
            <a:avLst/>
          </a:prstGeom>
        </p:spPr>
      </p:pic>
      <p:pic>
        <p:nvPicPr>
          <p:cNvPr id="7" name="صورة 6">
            <a:extLst>
              <a:ext uri="{FF2B5EF4-FFF2-40B4-BE49-F238E27FC236}">
                <a16:creationId xmlns:a16="http://schemas.microsoft.com/office/drawing/2014/main" id="{F286EB05-1D8F-AACB-9D31-2948FAF17D0A}"/>
              </a:ext>
            </a:extLst>
          </p:cNvPr>
          <p:cNvPicPr>
            <a:picLocks noChangeAspect="1"/>
          </p:cNvPicPr>
          <p:nvPr/>
        </p:nvPicPr>
        <p:blipFill>
          <a:blip r:embed="rId6"/>
          <a:stretch>
            <a:fillRect/>
          </a:stretch>
        </p:blipFill>
        <p:spPr>
          <a:xfrm>
            <a:off x="5138916" y="2584678"/>
            <a:ext cx="3148436" cy="2131941"/>
          </a:xfrm>
          <a:prstGeom prst="rect">
            <a:avLst/>
          </a:prstGeom>
        </p:spPr>
      </p:pic>
    </p:spTree>
    <p:extLst>
      <p:ext uri="{BB962C8B-B14F-4D97-AF65-F5344CB8AC3E}">
        <p14:creationId xmlns:p14="http://schemas.microsoft.com/office/powerpoint/2010/main" val="2741749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خطط انسيابي: مهلة 14">
            <a:extLst>
              <a:ext uri="{FF2B5EF4-FFF2-40B4-BE49-F238E27FC236}">
                <a16:creationId xmlns:a16="http://schemas.microsoft.com/office/drawing/2014/main" id="{5CC4464F-3FD6-49D3-A35A-BFDF0EC3446D}"/>
              </a:ext>
            </a:extLst>
          </p:cNvPr>
          <p:cNvSpPr/>
          <p:nvPr/>
        </p:nvSpPr>
        <p:spPr>
          <a:xfrm rot="5400000">
            <a:off x="4280716" y="-4099094"/>
            <a:ext cx="690957" cy="8922145"/>
          </a:xfrm>
          <a:prstGeom prst="flowChartDelay">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17" name="صورة 16">
            <a:extLst>
              <a:ext uri="{FF2B5EF4-FFF2-40B4-BE49-F238E27FC236}">
                <a16:creationId xmlns:a16="http://schemas.microsoft.com/office/drawing/2014/main" id="{B645EC64-5AB3-4435-AC89-B124128F1402}"/>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18911" y="177666"/>
            <a:ext cx="1368356" cy="823383"/>
          </a:xfrm>
          <a:prstGeom prst="rect">
            <a:avLst/>
          </a:prstGeom>
        </p:spPr>
      </p:pic>
      <p:cxnSp>
        <p:nvCxnSpPr>
          <p:cNvPr id="25" name="رابط مستقيم 24">
            <a:extLst>
              <a:ext uri="{FF2B5EF4-FFF2-40B4-BE49-F238E27FC236}">
                <a16:creationId xmlns:a16="http://schemas.microsoft.com/office/drawing/2014/main" id="{7EC48668-DCDE-424E-9FE1-2DBD4027BE0C}"/>
              </a:ext>
            </a:extLst>
          </p:cNvPr>
          <p:cNvCxnSpPr>
            <a:cxnSpLocks/>
          </p:cNvCxnSpPr>
          <p:nvPr/>
        </p:nvCxnSpPr>
        <p:spPr>
          <a:xfrm>
            <a:off x="2128985" y="6575601"/>
            <a:ext cx="6800854" cy="0"/>
          </a:xfrm>
          <a:prstGeom prst="line">
            <a:avLst/>
          </a:prstGeom>
          <a:ln w="57150">
            <a:solidFill>
              <a:srgbClr val="2F445E"/>
            </a:solidFill>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19EDCC86-B392-4B3C-A085-0E23E72EC2A5}"/>
              </a:ext>
            </a:extLst>
          </p:cNvPr>
          <p:cNvPicPr>
            <a:picLocks noChangeAspect="1"/>
          </p:cNvPicPr>
          <p:nvPr/>
        </p:nvPicPr>
        <p:blipFill rotWithShape="1">
          <a:blip r:embed="rId3">
            <a:clrChange>
              <a:clrFrom>
                <a:srgbClr val="4DB748"/>
              </a:clrFrom>
              <a:clrTo>
                <a:srgbClr val="4DB748">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985" t="24469" r="9222" b="25796"/>
          <a:stretch/>
        </p:blipFill>
        <p:spPr>
          <a:xfrm flipH="1">
            <a:off x="165122" y="5212080"/>
            <a:ext cx="2419260" cy="1507900"/>
          </a:xfrm>
          <a:prstGeom prst="rect">
            <a:avLst/>
          </a:prstGeom>
        </p:spPr>
      </p:pic>
      <p:pic>
        <p:nvPicPr>
          <p:cNvPr id="5" name="صورة 4">
            <a:extLst>
              <a:ext uri="{FF2B5EF4-FFF2-40B4-BE49-F238E27FC236}">
                <a16:creationId xmlns:a16="http://schemas.microsoft.com/office/drawing/2014/main" id="{1E5C1E86-5558-02CD-5193-73929AACB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518" y="2688500"/>
            <a:ext cx="4043063" cy="3064028"/>
          </a:xfrm>
          <a:prstGeom prst="rect">
            <a:avLst/>
          </a:prstGeom>
        </p:spPr>
      </p:pic>
      <p:sp>
        <p:nvSpPr>
          <p:cNvPr id="6" name="مستطيل: زوايا مستديرة 5">
            <a:extLst>
              <a:ext uri="{FF2B5EF4-FFF2-40B4-BE49-F238E27FC236}">
                <a16:creationId xmlns:a16="http://schemas.microsoft.com/office/drawing/2014/main" id="{21C7A87F-0C55-4466-7C4B-8FAFE8B74D3B}"/>
              </a:ext>
            </a:extLst>
          </p:cNvPr>
          <p:cNvSpPr/>
          <p:nvPr/>
        </p:nvSpPr>
        <p:spPr>
          <a:xfrm>
            <a:off x="4740833" y="1461038"/>
            <a:ext cx="3816086" cy="726168"/>
          </a:xfrm>
          <a:prstGeom prst="roundRect">
            <a:avLst>
              <a:gd name="adj" fmla="val 50000"/>
            </a:avLst>
          </a:prstGeom>
          <a:ln w="19050">
            <a:solidFill>
              <a:srgbClr val="24313C"/>
            </a:solidFill>
          </a:ln>
          <a:effectLst/>
        </p:spPr>
        <p:style>
          <a:lnRef idx="2">
            <a:schemeClr val="accent6"/>
          </a:lnRef>
          <a:fillRef idx="1">
            <a:schemeClr val="lt1"/>
          </a:fillRef>
          <a:effectRef idx="0">
            <a:schemeClr val="accent6"/>
          </a:effectRef>
          <a:fontRef idx="minor">
            <a:schemeClr val="dk1"/>
          </a:fontRef>
        </p:style>
        <p:txBody>
          <a:bodyPr rtlCol="1" anchor="ctr"/>
          <a:lstStyle/>
          <a:p>
            <a:pPr algn="ctr"/>
            <a:r>
              <a:rPr lang="ar-SA" sz="1350" dirty="0"/>
              <a:t>اقامت الجمعية ندوة عن التطوع في جامعة المستقبل </a:t>
            </a:r>
          </a:p>
        </p:txBody>
      </p:sp>
      <p:pic>
        <p:nvPicPr>
          <p:cNvPr id="4" name="صورة 3">
            <a:extLst>
              <a:ext uri="{FF2B5EF4-FFF2-40B4-BE49-F238E27FC236}">
                <a16:creationId xmlns:a16="http://schemas.microsoft.com/office/drawing/2014/main" id="{EB109E48-5C46-45F3-EC06-6D76DA7C3F81}"/>
              </a:ext>
            </a:extLst>
          </p:cNvPr>
          <p:cNvPicPr>
            <a:picLocks noChangeAspect="1"/>
          </p:cNvPicPr>
          <p:nvPr/>
        </p:nvPicPr>
        <p:blipFill>
          <a:blip r:embed="rId6"/>
          <a:stretch>
            <a:fillRect/>
          </a:stretch>
        </p:blipFill>
        <p:spPr>
          <a:xfrm>
            <a:off x="657419" y="825627"/>
            <a:ext cx="3582704" cy="5068214"/>
          </a:xfrm>
          <a:prstGeom prst="rect">
            <a:avLst/>
          </a:prstGeom>
        </p:spPr>
      </p:pic>
    </p:spTree>
    <p:extLst>
      <p:ext uri="{BB962C8B-B14F-4D97-AF65-F5344CB8AC3E}">
        <p14:creationId xmlns:p14="http://schemas.microsoft.com/office/powerpoint/2010/main" val="991750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خطط انسيابي: مهلة 14">
            <a:extLst>
              <a:ext uri="{FF2B5EF4-FFF2-40B4-BE49-F238E27FC236}">
                <a16:creationId xmlns:a16="http://schemas.microsoft.com/office/drawing/2014/main" id="{5CC4464F-3FD6-49D3-A35A-BFDF0EC3446D}"/>
              </a:ext>
            </a:extLst>
          </p:cNvPr>
          <p:cNvSpPr/>
          <p:nvPr/>
        </p:nvSpPr>
        <p:spPr>
          <a:xfrm rot="5400000">
            <a:off x="4280716" y="-4099094"/>
            <a:ext cx="690957" cy="8922145"/>
          </a:xfrm>
          <a:prstGeom prst="flowChartDelay">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17" name="صورة 16">
            <a:extLst>
              <a:ext uri="{FF2B5EF4-FFF2-40B4-BE49-F238E27FC236}">
                <a16:creationId xmlns:a16="http://schemas.microsoft.com/office/drawing/2014/main" id="{B645EC64-5AB3-4435-AC89-B124128F1402}"/>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18911" y="177666"/>
            <a:ext cx="1368356" cy="823383"/>
          </a:xfrm>
          <a:prstGeom prst="rect">
            <a:avLst/>
          </a:prstGeom>
        </p:spPr>
      </p:pic>
      <p:cxnSp>
        <p:nvCxnSpPr>
          <p:cNvPr id="25" name="رابط مستقيم 24">
            <a:extLst>
              <a:ext uri="{FF2B5EF4-FFF2-40B4-BE49-F238E27FC236}">
                <a16:creationId xmlns:a16="http://schemas.microsoft.com/office/drawing/2014/main" id="{7EC48668-DCDE-424E-9FE1-2DBD4027BE0C}"/>
              </a:ext>
            </a:extLst>
          </p:cNvPr>
          <p:cNvCxnSpPr>
            <a:cxnSpLocks/>
          </p:cNvCxnSpPr>
          <p:nvPr/>
        </p:nvCxnSpPr>
        <p:spPr>
          <a:xfrm>
            <a:off x="2128985" y="6575601"/>
            <a:ext cx="6800854" cy="0"/>
          </a:xfrm>
          <a:prstGeom prst="line">
            <a:avLst/>
          </a:prstGeom>
          <a:ln w="57150">
            <a:solidFill>
              <a:srgbClr val="2F445E"/>
            </a:solidFill>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19EDCC86-B392-4B3C-A085-0E23E72EC2A5}"/>
              </a:ext>
            </a:extLst>
          </p:cNvPr>
          <p:cNvPicPr>
            <a:picLocks noChangeAspect="1"/>
          </p:cNvPicPr>
          <p:nvPr/>
        </p:nvPicPr>
        <p:blipFill rotWithShape="1">
          <a:blip r:embed="rId3">
            <a:clrChange>
              <a:clrFrom>
                <a:srgbClr val="4DB748"/>
              </a:clrFrom>
              <a:clrTo>
                <a:srgbClr val="4DB748">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985" t="24469" r="9222" b="25796"/>
          <a:stretch/>
        </p:blipFill>
        <p:spPr>
          <a:xfrm flipH="1">
            <a:off x="165122" y="5212080"/>
            <a:ext cx="2419260" cy="1507900"/>
          </a:xfrm>
          <a:prstGeom prst="rect">
            <a:avLst/>
          </a:prstGeom>
        </p:spPr>
      </p:pic>
      <p:pic>
        <p:nvPicPr>
          <p:cNvPr id="3" name="صورة 2">
            <a:extLst>
              <a:ext uri="{FF2B5EF4-FFF2-40B4-BE49-F238E27FC236}">
                <a16:creationId xmlns:a16="http://schemas.microsoft.com/office/drawing/2014/main" id="{17A2B624-B728-41AB-B90A-795B59248E45}"/>
              </a:ext>
            </a:extLst>
          </p:cNvPr>
          <p:cNvPicPr>
            <a:picLocks noChangeAspect="1"/>
          </p:cNvPicPr>
          <p:nvPr/>
        </p:nvPicPr>
        <p:blipFill>
          <a:blip r:embed="rId5"/>
          <a:stretch>
            <a:fillRect/>
          </a:stretch>
        </p:blipFill>
        <p:spPr>
          <a:xfrm>
            <a:off x="6449084" y="1998848"/>
            <a:ext cx="1653235" cy="581516"/>
          </a:xfrm>
          <a:prstGeom prst="rect">
            <a:avLst/>
          </a:prstGeom>
        </p:spPr>
      </p:pic>
      <p:pic>
        <p:nvPicPr>
          <p:cNvPr id="6" name="صورة 5">
            <a:extLst>
              <a:ext uri="{FF2B5EF4-FFF2-40B4-BE49-F238E27FC236}">
                <a16:creationId xmlns:a16="http://schemas.microsoft.com/office/drawing/2014/main" id="{E6F768F0-A821-444B-96BF-401B76F1AC7E}"/>
              </a:ext>
            </a:extLst>
          </p:cNvPr>
          <p:cNvPicPr>
            <a:picLocks noChangeAspect="1"/>
          </p:cNvPicPr>
          <p:nvPr/>
        </p:nvPicPr>
        <p:blipFill>
          <a:blip r:embed="rId6"/>
          <a:stretch>
            <a:fillRect/>
          </a:stretch>
        </p:blipFill>
        <p:spPr>
          <a:xfrm>
            <a:off x="6594463" y="2769736"/>
            <a:ext cx="1584443" cy="1507901"/>
          </a:xfrm>
          <a:prstGeom prst="rect">
            <a:avLst/>
          </a:prstGeom>
        </p:spPr>
      </p:pic>
      <p:pic>
        <p:nvPicPr>
          <p:cNvPr id="8" name="صورة 7">
            <a:extLst>
              <a:ext uri="{FF2B5EF4-FFF2-40B4-BE49-F238E27FC236}">
                <a16:creationId xmlns:a16="http://schemas.microsoft.com/office/drawing/2014/main" id="{E52B32C2-52C4-40EA-8F57-EC36F0FDA0BE}"/>
              </a:ext>
            </a:extLst>
          </p:cNvPr>
          <p:cNvPicPr>
            <a:picLocks noChangeAspect="1"/>
          </p:cNvPicPr>
          <p:nvPr/>
        </p:nvPicPr>
        <p:blipFill>
          <a:blip r:embed="rId7"/>
          <a:stretch>
            <a:fillRect/>
          </a:stretch>
        </p:blipFill>
        <p:spPr>
          <a:xfrm>
            <a:off x="5073633" y="2289606"/>
            <a:ext cx="1493480" cy="1457815"/>
          </a:xfrm>
          <a:prstGeom prst="rect">
            <a:avLst/>
          </a:prstGeom>
        </p:spPr>
      </p:pic>
      <p:sp>
        <p:nvSpPr>
          <p:cNvPr id="18" name="مستطيل: زوايا مستديرة 17">
            <a:extLst>
              <a:ext uri="{FF2B5EF4-FFF2-40B4-BE49-F238E27FC236}">
                <a16:creationId xmlns:a16="http://schemas.microsoft.com/office/drawing/2014/main" id="{D8E93BBD-BE34-4D29-BE12-2AEF5B13AA59}"/>
              </a:ext>
            </a:extLst>
          </p:cNvPr>
          <p:cNvSpPr/>
          <p:nvPr/>
        </p:nvSpPr>
        <p:spPr>
          <a:xfrm>
            <a:off x="8446168" y="1876655"/>
            <a:ext cx="360254" cy="4165326"/>
          </a:xfrm>
          <a:prstGeom prst="roundRect">
            <a:avLst>
              <a:gd name="adj" fmla="val 50000"/>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r>
              <a:rPr lang="ar-SA" sz="2700" b="1" dirty="0">
                <a:effectLst>
                  <a:outerShdw blurRad="38100" dist="38100" dir="2700000" algn="tl">
                    <a:srgbClr val="000000">
                      <a:alpha val="43137"/>
                    </a:srgbClr>
                  </a:outerShdw>
                </a:effectLst>
              </a:rPr>
              <a:t>المبادرات</a:t>
            </a:r>
          </a:p>
        </p:txBody>
      </p:sp>
      <p:pic>
        <p:nvPicPr>
          <p:cNvPr id="19" name="صورة 18">
            <a:extLst>
              <a:ext uri="{FF2B5EF4-FFF2-40B4-BE49-F238E27FC236}">
                <a16:creationId xmlns:a16="http://schemas.microsoft.com/office/drawing/2014/main" id="{F82BCD60-C502-49AB-8F27-6274D3D85BC1}"/>
              </a:ext>
            </a:extLst>
          </p:cNvPr>
          <p:cNvPicPr>
            <a:picLocks noChangeAspect="1"/>
          </p:cNvPicPr>
          <p:nvPr/>
        </p:nvPicPr>
        <p:blipFill>
          <a:blip r:embed="rId8"/>
          <a:stretch>
            <a:fillRect/>
          </a:stretch>
        </p:blipFill>
        <p:spPr>
          <a:xfrm>
            <a:off x="3108362" y="2291931"/>
            <a:ext cx="1592302" cy="1398505"/>
          </a:xfrm>
          <a:prstGeom prst="rect">
            <a:avLst/>
          </a:prstGeom>
        </p:spPr>
      </p:pic>
      <p:pic>
        <p:nvPicPr>
          <p:cNvPr id="14" name="صورة 13">
            <a:extLst>
              <a:ext uri="{FF2B5EF4-FFF2-40B4-BE49-F238E27FC236}">
                <a16:creationId xmlns:a16="http://schemas.microsoft.com/office/drawing/2014/main" id="{86CEDA3D-235B-423B-930C-FC4805ACC148}"/>
              </a:ext>
            </a:extLst>
          </p:cNvPr>
          <p:cNvPicPr>
            <a:picLocks noChangeAspect="1"/>
          </p:cNvPicPr>
          <p:nvPr/>
        </p:nvPicPr>
        <p:blipFill>
          <a:blip r:embed="rId9"/>
          <a:stretch>
            <a:fillRect/>
          </a:stretch>
        </p:blipFill>
        <p:spPr>
          <a:xfrm>
            <a:off x="6594463" y="4485123"/>
            <a:ext cx="1610771" cy="864761"/>
          </a:xfrm>
          <a:prstGeom prst="rect">
            <a:avLst/>
          </a:prstGeom>
        </p:spPr>
      </p:pic>
      <p:sp>
        <p:nvSpPr>
          <p:cNvPr id="13" name="مربع نص 12">
            <a:extLst>
              <a:ext uri="{FF2B5EF4-FFF2-40B4-BE49-F238E27FC236}">
                <a16:creationId xmlns:a16="http://schemas.microsoft.com/office/drawing/2014/main" id="{0F36B7E5-E6FB-42DC-9697-36FAF1A66D14}"/>
              </a:ext>
            </a:extLst>
          </p:cNvPr>
          <p:cNvSpPr txBox="1"/>
          <p:nvPr/>
        </p:nvSpPr>
        <p:spPr>
          <a:xfrm>
            <a:off x="5086607" y="1126665"/>
            <a:ext cx="3015711" cy="515957"/>
          </a:xfrm>
          <a:prstGeom prst="flowChartDocument">
            <a:avLst/>
          </a:prstGeom>
          <a:solidFill>
            <a:schemeClr val="bg2"/>
          </a:solidFill>
          <a:effectLst>
            <a:outerShdw blurRad="50800" dist="38100" dir="5400000" algn="t" rotWithShape="0">
              <a:prstClr val="black">
                <a:alpha val="40000"/>
              </a:prstClr>
            </a:outerShdw>
          </a:effectLst>
        </p:spPr>
        <p:txBody>
          <a:bodyPr wrap="square" rtlCol="1">
            <a:spAutoFit/>
          </a:bodyPr>
          <a:lstStyle/>
          <a:p>
            <a:pPr algn="ctr" rtl="1"/>
            <a:r>
              <a:rPr lang="ar-SA" sz="2100" b="1" dirty="0">
                <a:solidFill>
                  <a:schemeClr val="accent1">
                    <a:lumMod val="50000"/>
                  </a:schemeClr>
                </a:solidFill>
                <a:latin typeface="Sakkal Majalla" panose="02000000000000000000" pitchFamily="2" charset="-78"/>
                <a:cs typeface="Sakkal Majalla" panose="02000000000000000000" pitchFamily="2" charset="-78"/>
              </a:rPr>
              <a:t>ابراز مبادرات المسؤولية الاجتماعية</a:t>
            </a:r>
          </a:p>
        </p:txBody>
      </p:sp>
      <p:sp>
        <p:nvSpPr>
          <p:cNvPr id="16" name="مستطيل: زوايا مستديرة 15">
            <a:extLst>
              <a:ext uri="{FF2B5EF4-FFF2-40B4-BE49-F238E27FC236}">
                <a16:creationId xmlns:a16="http://schemas.microsoft.com/office/drawing/2014/main" id="{48891742-A2BD-4E9A-8242-44250E8609AB}"/>
              </a:ext>
            </a:extLst>
          </p:cNvPr>
          <p:cNvSpPr/>
          <p:nvPr/>
        </p:nvSpPr>
        <p:spPr>
          <a:xfrm>
            <a:off x="4904508" y="1779704"/>
            <a:ext cx="3379910" cy="45415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4" name="صورة 3">
            <a:extLst>
              <a:ext uri="{FF2B5EF4-FFF2-40B4-BE49-F238E27FC236}">
                <a16:creationId xmlns:a16="http://schemas.microsoft.com/office/drawing/2014/main" id="{0CA20BC3-BB17-4FD9-9845-5979C9F51111}"/>
              </a:ext>
            </a:extLst>
          </p:cNvPr>
          <p:cNvPicPr>
            <a:picLocks noChangeAspect="1"/>
          </p:cNvPicPr>
          <p:nvPr/>
        </p:nvPicPr>
        <p:blipFill>
          <a:blip r:embed="rId10"/>
          <a:stretch>
            <a:fillRect/>
          </a:stretch>
        </p:blipFill>
        <p:spPr>
          <a:xfrm>
            <a:off x="4988346" y="4354669"/>
            <a:ext cx="1804940" cy="1611361"/>
          </a:xfrm>
          <a:prstGeom prst="rect">
            <a:avLst/>
          </a:prstGeom>
        </p:spPr>
      </p:pic>
      <p:sp>
        <p:nvSpPr>
          <p:cNvPr id="21" name="مستطيل: زوايا مستديرة 20">
            <a:extLst>
              <a:ext uri="{FF2B5EF4-FFF2-40B4-BE49-F238E27FC236}">
                <a16:creationId xmlns:a16="http://schemas.microsoft.com/office/drawing/2014/main" id="{9EBA50A7-246D-464D-88B4-E9AD765DB85C}"/>
              </a:ext>
            </a:extLst>
          </p:cNvPr>
          <p:cNvSpPr/>
          <p:nvPr/>
        </p:nvSpPr>
        <p:spPr>
          <a:xfrm>
            <a:off x="1401093" y="1767224"/>
            <a:ext cx="3379910" cy="45415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24" name="صورة 23">
            <a:extLst>
              <a:ext uri="{FF2B5EF4-FFF2-40B4-BE49-F238E27FC236}">
                <a16:creationId xmlns:a16="http://schemas.microsoft.com/office/drawing/2014/main" id="{278487B1-238C-4BFB-99BD-EFA9604011C4}"/>
              </a:ext>
            </a:extLst>
          </p:cNvPr>
          <p:cNvPicPr>
            <a:picLocks noChangeAspect="1"/>
          </p:cNvPicPr>
          <p:nvPr/>
        </p:nvPicPr>
        <p:blipFill>
          <a:blip r:embed="rId11"/>
          <a:stretch>
            <a:fillRect/>
          </a:stretch>
        </p:blipFill>
        <p:spPr>
          <a:xfrm>
            <a:off x="1862001" y="3229227"/>
            <a:ext cx="1300219" cy="1036388"/>
          </a:xfrm>
          <a:prstGeom prst="rect">
            <a:avLst/>
          </a:prstGeom>
        </p:spPr>
      </p:pic>
      <p:pic>
        <p:nvPicPr>
          <p:cNvPr id="26" name="صورة 25">
            <a:extLst>
              <a:ext uri="{FF2B5EF4-FFF2-40B4-BE49-F238E27FC236}">
                <a16:creationId xmlns:a16="http://schemas.microsoft.com/office/drawing/2014/main" id="{26DE1B29-2321-4EE5-BBE5-D6185699B6FB}"/>
              </a:ext>
            </a:extLst>
          </p:cNvPr>
          <p:cNvPicPr>
            <a:picLocks noChangeAspect="1"/>
          </p:cNvPicPr>
          <p:nvPr/>
        </p:nvPicPr>
        <p:blipFill>
          <a:blip r:embed="rId12"/>
          <a:stretch>
            <a:fillRect/>
          </a:stretch>
        </p:blipFill>
        <p:spPr>
          <a:xfrm>
            <a:off x="1914976" y="2199087"/>
            <a:ext cx="1069880" cy="885557"/>
          </a:xfrm>
          <a:prstGeom prst="rect">
            <a:avLst/>
          </a:prstGeom>
        </p:spPr>
      </p:pic>
      <p:pic>
        <p:nvPicPr>
          <p:cNvPr id="27" name="صورة 26">
            <a:extLst>
              <a:ext uri="{FF2B5EF4-FFF2-40B4-BE49-F238E27FC236}">
                <a16:creationId xmlns:a16="http://schemas.microsoft.com/office/drawing/2014/main" id="{193FC3E9-9D7C-4131-9C6C-C3833AD04B3D}"/>
              </a:ext>
            </a:extLst>
          </p:cNvPr>
          <p:cNvPicPr>
            <a:picLocks noChangeAspect="1"/>
          </p:cNvPicPr>
          <p:nvPr/>
        </p:nvPicPr>
        <p:blipFill>
          <a:blip r:embed="rId13"/>
          <a:stretch>
            <a:fillRect/>
          </a:stretch>
        </p:blipFill>
        <p:spPr>
          <a:xfrm>
            <a:off x="1615446" y="4563036"/>
            <a:ext cx="1546774" cy="1194626"/>
          </a:xfrm>
          <a:prstGeom prst="rect">
            <a:avLst/>
          </a:prstGeom>
        </p:spPr>
      </p:pic>
      <p:pic>
        <p:nvPicPr>
          <p:cNvPr id="28" name="صورة 27">
            <a:extLst>
              <a:ext uri="{FF2B5EF4-FFF2-40B4-BE49-F238E27FC236}">
                <a16:creationId xmlns:a16="http://schemas.microsoft.com/office/drawing/2014/main" id="{C4950970-6998-4777-A7EC-2FBB5DA1A127}"/>
              </a:ext>
            </a:extLst>
          </p:cNvPr>
          <p:cNvPicPr>
            <a:picLocks noChangeAspect="1"/>
          </p:cNvPicPr>
          <p:nvPr/>
        </p:nvPicPr>
        <p:blipFill>
          <a:blip r:embed="rId14"/>
          <a:stretch>
            <a:fillRect/>
          </a:stretch>
        </p:blipFill>
        <p:spPr>
          <a:xfrm>
            <a:off x="3231988" y="3817602"/>
            <a:ext cx="1468676" cy="1140733"/>
          </a:xfrm>
          <a:prstGeom prst="rect">
            <a:avLst/>
          </a:prstGeom>
        </p:spPr>
      </p:pic>
      <p:sp>
        <p:nvSpPr>
          <p:cNvPr id="29" name="مربع نص 28">
            <a:extLst>
              <a:ext uri="{FF2B5EF4-FFF2-40B4-BE49-F238E27FC236}">
                <a16:creationId xmlns:a16="http://schemas.microsoft.com/office/drawing/2014/main" id="{CD435AE5-171C-45F0-8F3C-F7C8ACB33743}"/>
              </a:ext>
            </a:extLst>
          </p:cNvPr>
          <p:cNvSpPr txBox="1"/>
          <p:nvPr/>
        </p:nvSpPr>
        <p:spPr>
          <a:xfrm>
            <a:off x="1583192" y="1183650"/>
            <a:ext cx="3015711" cy="515957"/>
          </a:xfrm>
          <a:prstGeom prst="flowChartDocument">
            <a:avLst/>
          </a:prstGeom>
          <a:solidFill>
            <a:schemeClr val="bg2"/>
          </a:solidFill>
          <a:effectLst>
            <a:outerShdw blurRad="50800" dist="38100" dir="5400000" algn="t" rotWithShape="0">
              <a:prstClr val="black">
                <a:alpha val="40000"/>
              </a:prstClr>
            </a:outerShdw>
          </a:effectLst>
        </p:spPr>
        <p:txBody>
          <a:bodyPr wrap="square" rtlCol="1">
            <a:spAutoFit/>
          </a:bodyPr>
          <a:lstStyle/>
          <a:p>
            <a:pPr algn="ctr" rtl="1"/>
            <a:r>
              <a:rPr lang="ar-SA" sz="2100" b="1" dirty="0">
                <a:solidFill>
                  <a:schemeClr val="accent1">
                    <a:lumMod val="50000"/>
                  </a:schemeClr>
                </a:solidFill>
                <a:latin typeface="Sakkal Majalla" panose="02000000000000000000" pitchFamily="2" charset="-78"/>
                <a:cs typeface="Sakkal Majalla" panose="02000000000000000000" pitchFamily="2" charset="-78"/>
              </a:rPr>
              <a:t>الأيام العالمية</a:t>
            </a:r>
          </a:p>
        </p:txBody>
      </p:sp>
      <p:pic>
        <p:nvPicPr>
          <p:cNvPr id="30" name="صورة 29">
            <a:extLst>
              <a:ext uri="{FF2B5EF4-FFF2-40B4-BE49-F238E27FC236}">
                <a16:creationId xmlns:a16="http://schemas.microsoft.com/office/drawing/2014/main" id="{0AD50C61-B503-45CB-972D-B7DFF9390280}"/>
              </a:ext>
            </a:extLst>
          </p:cNvPr>
          <p:cNvPicPr>
            <a:picLocks noChangeAspect="1"/>
          </p:cNvPicPr>
          <p:nvPr/>
        </p:nvPicPr>
        <p:blipFill>
          <a:blip r:embed="rId15"/>
          <a:stretch>
            <a:fillRect/>
          </a:stretch>
        </p:blipFill>
        <p:spPr>
          <a:xfrm>
            <a:off x="3348233" y="5027338"/>
            <a:ext cx="1185110" cy="1212449"/>
          </a:xfrm>
          <a:prstGeom prst="rect">
            <a:avLst/>
          </a:prstGeom>
        </p:spPr>
      </p:pic>
    </p:spTree>
    <p:extLst>
      <p:ext uri="{BB962C8B-B14F-4D97-AF65-F5344CB8AC3E}">
        <p14:creationId xmlns:p14="http://schemas.microsoft.com/office/powerpoint/2010/main" val="2375812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18BAE5DE-0A5A-E5F2-71B9-A9C8F8077616}"/>
              </a:ext>
            </a:extLst>
          </p:cNvPr>
          <p:cNvSpPr txBox="1"/>
          <p:nvPr/>
        </p:nvSpPr>
        <p:spPr>
          <a:xfrm>
            <a:off x="472830" y="2407139"/>
            <a:ext cx="8198339" cy="1687890"/>
          </a:xfrm>
          <a:prstGeom prst="roundRect">
            <a:avLst>
              <a:gd name="adj" fmla="val 50000"/>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rtlCol="1">
            <a:spAutoFit/>
          </a:bodyPr>
          <a:lstStyle/>
          <a:p>
            <a:pPr algn="ctr"/>
            <a:r>
              <a:rPr lang="ar-SA" sz="7200" b="1" dirty="0">
                <a:effectLst>
                  <a:outerShdw blurRad="38100" dist="38100" dir="2700000" algn="tl">
                    <a:srgbClr val="000000">
                      <a:alpha val="43137"/>
                    </a:srgbClr>
                  </a:outerShdw>
                </a:effectLst>
              </a:rPr>
              <a:t>شكر وتقدير </a:t>
            </a:r>
          </a:p>
        </p:txBody>
      </p:sp>
    </p:spTree>
    <p:extLst>
      <p:ext uri="{BB962C8B-B14F-4D97-AF65-F5344CB8AC3E}">
        <p14:creationId xmlns:p14="http://schemas.microsoft.com/office/powerpoint/2010/main" val="3057462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D3455BE4-5C7F-59E5-FB21-4367B3E6A87A}"/>
              </a:ext>
            </a:extLst>
          </p:cNvPr>
          <p:cNvPicPr>
            <a:picLocks noChangeAspect="1"/>
          </p:cNvPicPr>
          <p:nvPr/>
        </p:nvPicPr>
        <p:blipFill>
          <a:blip r:embed="rId2"/>
          <a:stretch>
            <a:fillRect/>
          </a:stretch>
        </p:blipFill>
        <p:spPr>
          <a:xfrm>
            <a:off x="5178504" y="1088132"/>
            <a:ext cx="3329966" cy="4681735"/>
          </a:xfrm>
          <a:prstGeom prst="rect">
            <a:avLst/>
          </a:prstGeom>
        </p:spPr>
      </p:pic>
      <p:pic>
        <p:nvPicPr>
          <p:cNvPr id="7" name="صورة 6">
            <a:extLst>
              <a:ext uri="{FF2B5EF4-FFF2-40B4-BE49-F238E27FC236}">
                <a16:creationId xmlns:a16="http://schemas.microsoft.com/office/drawing/2014/main" id="{DC0F3BC3-46DF-AB5A-FB7D-FEA67446F1AB}"/>
              </a:ext>
            </a:extLst>
          </p:cNvPr>
          <p:cNvPicPr>
            <a:picLocks noChangeAspect="1"/>
          </p:cNvPicPr>
          <p:nvPr/>
        </p:nvPicPr>
        <p:blipFill>
          <a:blip r:embed="rId3"/>
          <a:stretch>
            <a:fillRect/>
          </a:stretch>
        </p:blipFill>
        <p:spPr>
          <a:xfrm>
            <a:off x="1128438" y="857182"/>
            <a:ext cx="3635924" cy="5143635"/>
          </a:xfrm>
          <a:prstGeom prst="rect">
            <a:avLst/>
          </a:prstGeom>
        </p:spPr>
      </p:pic>
    </p:spTree>
    <p:extLst>
      <p:ext uri="{BB962C8B-B14F-4D97-AF65-F5344CB8AC3E}">
        <p14:creationId xmlns:p14="http://schemas.microsoft.com/office/powerpoint/2010/main" val="2097850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AA77804-BB16-9D09-1B85-381A4A60B4A5}"/>
              </a:ext>
            </a:extLst>
          </p:cNvPr>
          <p:cNvPicPr>
            <a:picLocks noChangeAspect="1"/>
          </p:cNvPicPr>
          <p:nvPr/>
        </p:nvPicPr>
        <p:blipFill>
          <a:blip r:embed="rId2"/>
          <a:stretch>
            <a:fillRect/>
          </a:stretch>
        </p:blipFill>
        <p:spPr>
          <a:xfrm>
            <a:off x="2796677" y="678372"/>
            <a:ext cx="4088677" cy="5777334"/>
          </a:xfrm>
          <a:prstGeom prst="rect">
            <a:avLst/>
          </a:prstGeom>
        </p:spPr>
      </p:pic>
    </p:spTree>
    <p:extLst>
      <p:ext uri="{BB962C8B-B14F-4D97-AF65-F5344CB8AC3E}">
        <p14:creationId xmlns:p14="http://schemas.microsoft.com/office/powerpoint/2010/main" val="4232946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FEC035A6-3079-4DE3-B907-76A268FA6A1C}"/>
              </a:ext>
            </a:extLst>
          </p:cNvPr>
          <p:cNvPicPr>
            <a:picLocks noChangeAspect="1"/>
          </p:cNvPicPr>
          <p:nvPr/>
        </p:nvPicPr>
        <p:blipFill rotWithShape="1">
          <a:blip r:embed="rId2"/>
          <a:srcRect l="488" b="1099"/>
          <a:stretch/>
        </p:blipFill>
        <p:spPr>
          <a:xfrm>
            <a:off x="0" y="1"/>
            <a:ext cx="9144000" cy="6807467"/>
          </a:xfrm>
          <a:prstGeom prst="rect">
            <a:avLst/>
          </a:prstGeom>
        </p:spPr>
      </p:pic>
      <p:pic>
        <p:nvPicPr>
          <p:cNvPr id="4098" name="Picture 2" descr="سمو الأمير فيصل بن مشعل يُهنئ جامعة القصيم لحصولها على الفئة الأعلى في  تقييم النجوم من منظمة &amp;quot;QS&amp;quot; |">
            <a:extLst>
              <a:ext uri="{FF2B5EF4-FFF2-40B4-BE49-F238E27FC236}">
                <a16:creationId xmlns:a16="http://schemas.microsoft.com/office/drawing/2014/main" id="{B3171ACB-E43C-4187-AE11-4980293406B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9773" y="3676173"/>
            <a:ext cx="3513221" cy="2827045"/>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a:extLst>
              <a:ext uri="{FF2B5EF4-FFF2-40B4-BE49-F238E27FC236}">
                <a16:creationId xmlns:a16="http://schemas.microsoft.com/office/drawing/2014/main" id="{DDE042B9-6FC7-4A94-BC92-2ED4E7A0EB05}"/>
              </a:ext>
            </a:extLst>
          </p:cNvPr>
          <p:cNvPicPr>
            <a:picLocks noChangeAspect="1"/>
          </p:cNvPicPr>
          <p:nvPr/>
        </p:nvPicPr>
        <p:blipFill>
          <a:blip r:embed="rId4"/>
          <a:stretch>
            <a:fillRect/>
          </a:stretch>
        </p:blipFill>
        <p:spPr>
          <a:xfrm>
            <a:off x="2484523" y="1607444"/>
            <a:ext cx="3169118" cy="4137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30052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خطط انسيابي: مهلة 14">
            <a:extLst>
              <a:ext uri="{FF2B5EF4-FFF2-40B4-BE49-F238E27FC236}">
                <a16:creationId xmlns:a16="http://schemas.microsoft.com/office/drawing/2014/main" id="{5CC4464F-3FD6-49D3-A35A-BFDF0EC3446D}"/>
              </a:ext>
            </a:extLst>
          </p:cNvPr>
          <p:cNvSpPr/>
          <p:nvPr/>
        </p:nvSpPr>
        <p:spPr>
          <a:xfrm rot="5400000">
            <a:off x="4280716" y="-4099094"/>
            <a:ext cx="690957" cy="8922145"/>
          </a:xfrm>
          <a:prstGeom prst="flowChartDelay">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17" name="صورة 16">
            <a:extLst>
              <a:ext uri="{FF2B5EF4-FFF2-40B4-BE49-F238E27FC236}">
                <a16:creationId xmlns:a16="http://schemas.microsoft.com/office/drawing/2014/main" id="{B645EC64-5AB3-4435-AC89-B124128F1402}"/>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18911" y="177666"/>
            <a:ext cx="1368356" cy="823383"/>
          </a:xfrm>
          <a:prstGeom prst="rect">
            <a:avLst/>
          </a:prstGeom>
        </p:spPr>
      </p:pic>
      <p:cxnSp>
        <p:nvCxnSpPr>
          <p:cNvPr id="25" name="رابط مستقيم 24">
            <a:extLst>
              <a:ext uri="{FF2B5EF4-FFF2-40B4-BE49-F238E27FC236}">
                <a16:creationId xmlns:a16="http://schemas.microsoft.com/office/drawing/2014/main" id="{7EC48668-DCDE-424E-9FE1-2DBD4027BE0C}"/>
              </a:ext>
            </a:extLst>
          </p:cNvPr>
          <p:cNvCxnSpPr>
            <a:cxnSpLocks/>
          </p:cNvCxnSpPr>
          <p:nvPr/>
        </p:nvCxnSpPr>
        <p:spPr>
          <a:xfrm>
            <a:off x="2128985" y="6575601"/>
            <a:ext cx="6800854" cy="0"/>
          </a:xfrm>
          <a:prstGeom prst="line">
            <a:avLst/>
          </a:prstGeom>
          <a:ln w="57150">
            <a:solidFill>
              <a:srgbClr val="2F445E"/>
            </a:solidFill>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19EDCC86-B392-4B3C-A085-0E23E72EC2A5}"/>
              </a:ext>
            </a:extLst>
          </p:cNvPr>
          <p:cNvPicPr>
            <a:picLocks noChangeAspect="1"/>
          </p:cNvPicPr>
          <p:nvPr/>
        </p:nvPicPr>
        <p:blipFill rotWithShape="1">
          <a:blip r:embed="rId3">
            <a:clrChange>
              <a:clrFrom>
                <a:srgbClr val="4DB748"/>
              </a:clrFrom>
              <a:clrTo>
                <a:srgbClr val="4DB748">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985" t="24469" r="9222" b="25796"/>
          <a:stretch/>
        </p:blipFill>
        <p:spPr>
          <a:xfrm flipH="1">
            <a:off x="165122" y="5212080"/>
            <a:ext cx="2419260" cy="1507900"/>
          </a:xfrm>
          <a:prstGeom prst="rect">
            <a:avLst/>
          </a:prstGeom>
        </p:spPr>
      </p:pic>
      <p:sp>
        <p:nvSpPr>
          <p:cNvPr id="11" name="مستطيل: زوايا مستديرة 10">
            <a:extLst>
              <a:ext uri="{FF2B5EF4-FFF2-40B4-BE49-F238E27FC236}">
                <a16:creationId xmlns:a16="http://schemas.microsoft.com/office/drawing/2014/main" id="{107BDB80-4287-44B2-B9B9-20C1C8B3D92F}"/>
              </a:ext>
            </a:extLst>
          </p:cNvPr>
          <p:cNvSpPr/>
          <p:nvPr/>
        </p:nvSpPr>
        <p:spPr>
          <a:xfrm rot="16200000">
            <a:off x="396095" y="1727374"/>
            <a:ext cx="4471416" cy="3403253"/>
          </a:xfrm>
          <a:prstGeom prst="roundRect">
            <a:avLst>
              <a:gd name="adj" fmla="val 25818"/>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r>
              <a:rPr lang="ar-SA" sz="2700" b="1" dirty="0">
                <a:effectLst>
                  <a:outerShdw blurRad="38100" dist="38100" dir="2700000" algn="tl">
                    <a:srgbClr val="000000">
                      <a:alpha val="43137"/>
                    </a:srgbClr>
                  </a:outerShdw>
                </a:effectLst>
              </a:rPr>
              <a:t>للتواصل</a:t>
            </a:r>
          </a:p>
        </p:txBody>
      </p:sp>
      <p:grpSp>
        <p:nvGrpSpPr>
          <p:cNvPr id="6" name="مجموعة 5">
            <a:extLst>
              <a:ext uri="{FF2B5EF4-FFF2-40B4-BE49-F238E27FC236}">
                <a16:creationId xmlns:a16="http://schemas.microsoft.com/office/drawing/2014/main" id="{FECF9513-A637-45C0-96A3-A4AFCD60BF05}"/>
              </a:ext>
            </a:extLst>
          </p:cNvPr>
          <p:cNvGrpSpPr/>
          <p:nvPr/>
        </p:nvGrpSpPr>
        <p:grpSpPr>
          <a:xfrm>
            <a:off x="4732020" y="2290466"/>
            <a:ext cx="4288007" cy="2702127"/>
            <a:chOff x="3445842" y="3469934"/>
            <a:chExt cx="5822475" cy="3595858"/>
          </a:xfrm>
        </p:grpSpPr>
        <p:pic>
          <p:nvPicPr>
            <p:cNvPr id="3" name="صورة 2">
              <a:extLst>
                <a:ext uri="{FF2B5EF4-FFF2-40B4-BE49-F238E27FC236}">
                  <a16:creationId xmlns:a16="http://schemas.microsoft.com/office/drawing/2014/main" id="{3A4FB77B-D564-4E86-9BF7-A365AAED6090}"/>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blip>
            <a:stretch>
              <a:fillRect/>
            </a:stretch>
          </p:blipFill>
          <p:spPr>
            <a:xfrm>
              <a:off x="3445842" y="3469934"/>
              <a:ext cx="5822475" cy="3595858"/>
            </a:xfrm>
            <a:prstGeom prst="rect">
              <a:avLst/>
            </a:prstGeom>
          </p:spPr>
        </p:pic>
        <p:sp>
          <p:nvSpPr>
            <p:cNvPr id="5" name="مستطيل 4">
              <a:extLst>
                <a:ext uri="{FF2B5EF4-FFF2-40B4-BE49-F238E27FC236}">
                  <a16:creationId xmlns:a16="http://schemas.microsoft.com/office/drawing/2014/main" id="{37396D44-F713-48E8-B08C-46DB6B496A2B}"/>
                </a:ext>
              </a:extLst>
            </p:cNvPr>
            <p:cNvSpPr/>
            <p:nvPr/>
          </p:nvSpPr>
          <p:spPr>
            <a:xfrm>
              <a:off x="4416552" y="5943600"/>
              <a:ext cx="758952" cy="502917"/>
            </a:xfrm>
            <a:prstGeom prst="rect">
              <a:avLst/>
            </a:prstGeom>
            <a:solidFill>
              <a:srgbClr val="A7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t>بريدة</a:t>
              </a:r>
            </a:p>
          </p:txBody>
        </p:sp>
      </p:grpSp>
      <p:pic>
        <p:nvPicPr>
          <p:cNvPr id="1026" name="Picture 2" descr="Website icons Images, Stock Photos &amp;amp; Vectors | Shutterstock">
            <a:extLst>
              <a:ext uri="{FF2B5EF4-FFF2-40B4-BE49-F238E27FC236}">
                <a16:creationId xmlns:a16="http://schemas.microsoft.com/office/drawing/2014/main" id="{71C9E4F8-D114-42D1-9EB8-C598804A70E5}"/>
              </a:ext>
            </a:extLst>
          </p:cNvPr>
          <p:cNvPicPr>
            <a:picLocks noChangeAspect="1" noChangeArrowheads="1"/>
          </p:cNvPicPr>
          <p:nvPr/>
        </p:nvPicPr>
        <p:blipFill rotWithShape="1">
          <a:blip r:embed="rId6">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21692" t="18457" r="21655" b="29086"/>
          <a:stretch/>
        </p:blipFill>
        <p:spPr bwMode="auto">
          <a:xfrm>
            <a:off x="5098484" y="4579976"/>
            <a:ext cx="302612" cy="301753"/>
          </a:xfrm>
          <a:prstGeom prst="rect">
            <a:avLst/>
          </a:prstGeom>
          <a:noFill/>
          <a:extLst>
            <a:ext uri="{909E8E84-426E-40DD-AFC4-6F175D3DCCD1}">
              <a14:hiddenFill xmlns:a14="http://schemas.microsoft.com/office/drawing/2010/main">
                <a:solidFill>
                  <a:srgbClr val="FFFFFF"/>
                </a:solidFill>
              </a14:hiddenFill>
            </a:ext>
          </a:extLst>
        </p:spPr>
      </p:pic>
      <p:sp>
        <p:nvSpPr>
          <p:cNvPr id="12" name="مربع نص 11">
            <a:extLst>
              <a:ext uri="{FF2B5EF4-FFF2-40B4-BE49-F238E27FC236}">
                <a16:creationId xmlns:a16="http://schemas.microsoft.com/office/drawing/2014/main" id="{14A91DF9-D8C0-4AD9-91A2-47D288A2B994}"/>
              </a:ext>
            </a:extLst>
          </p:cNvPr>
          <p:cNvSpPr txBox="1"/>
          <p:nvPr/>
        </p:nvSpPr>
        <p:spPr>
          <a:xfrm>
            <a:off x="5401096" y="4581813"/>
            <a:ext cx="4570857" cy="323165"/>
          </a:xfrm>
          <a:prstGeom prst="rect">
            <a:avLst/>
          </a:prstGeom>
          <a:noFill/>
        </p:spPr>
        <p:txBody>
          <a:bodyPr wrap="square">
            <a:spAutoFit/>
          </a:bodyPr>
          <a:lstStyle/>
          <a:p>
            <a:r>
              <a:rPr lang="ar-SA" sz="1500" b="1" dirty="0">
                <a:solidFill>
                  <a:schemeClr val="bg1"/>
                </a:solidFill>
                <a:cs typeface="+mj-cs"/>
              </a:rPr>
              <a:t>http://csr-q.org.sa/</a:t>
            </a:r>
          </a:p>
        </p:txBody>
      </p:sp>
    </p:spTree>
    <p:extLst>
      <p:ext uri="{BB962C8B-B14F-4D97-AF65-F5344CB8AC3E}">
        <p14:creationId xmlns:p14="http://schemas.microsoft.com/office/powerpoint/2010/main" val="3411130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FEC035A6-3079-4DE3-B907-76A268FA6A1C}"/>
              </a:ext>
            </a:extLst>
          </p:cNvPr>
          <p:cNvPicPr>
            <a:picLocks noChangeAspect="1"/>
          </p:cNvPicPr>
          <p:nvPr/>
        </p:nvPicPr>
        <p:blipFill rotWithShape="1">
          <a:blip r:embed="rId2"/>
          <a:srcRect l="488" b="1099"/>
          <a:stretch/>
        </p:blipFill>
        <p:spPr>
          <a:xfrm>
            <a:off x="0" y="1"/>
            <a:ext cx="9144000" cy="6807467"/>
          </a:xfrm>
          <a:prstGeom prst="rect">
            <a:avLst/>
          </a:prstGeom>
        </p:spPr>
      </p:pic>
      <p:pic>
        <p:nvPicPr>
          <p:cNvPr id="4" name="صورة 3">
            <a:extLst>
              <a:ext uri="{FF2B5EF4-FFF2-40B4-BE49-F238E27FC236}">
                <a16:creationId xmlns:a16="http://schemas.microsoft.com/office/drawing/2014/main" id="{6500F932-188C-405B-9597-8572327B429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587244" y="1423642"/>
            <a:ext cx="5172670" cy="4483496"/>
          </a:xfrm>
          <a:prstGeom prst="roundRect">
            <a:avLst>
              <a:gd name="adj" fmla="val 1876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صورة 5">
            <a:extLst>
              <a:ext uri="{FF2B5EF4-FFF2-40B4-BE49-F238E27FC236}">
                <a16:creationId xmlns:a16="http://schemas.microsoft.com/office/drawing/2014/main" id="{EC5EB925-8050-421D-8B8A-C4B7C7A59DD0}"/>
              </a:ext>
            </a:extLst>
          </p:cNvPr>
          <p:cNvPicPr>
            <a:picLocks noChangeAspect="1"/>
          </p:cNvPicPr>
          <p:nvPr/>
        </p:nvPicPr>
        <p:blipFill>
          <a:blip r:embed="rId5">
            <a:duotone>
              <a:schemeClr val="accent5">
                <a:shade val="45000"/>
                <a:satMod val="135000"/>
              </a:schemeClr>
              <a:prstClr val="white"/>
            </a:duotone>
          </a:blip>
          <a:stretch>
            <a:fillRect/>
          </a:stretch>
        </p:blipFill>
        <p:spPr>
          <a:xfrm>
            <a:off x="960120" y="1423642"/>
            <a:ext cx="1286556" cy="1185107"/>
          </a:xfrm>
          <a:prstGeom prst="roundRect">
            <a:avLst>
              <a:gd name="adj" fmla="val 35550"/>
            </a:avLst>
          </a:prstGeom>
          <a:solidFill>
            <a:srgbClr val="FFFFFF">
              <a:shade val="85000"/>
            </a:srgbClr>
          </a:solidFill>
          <a:ln>
            <a:noFill/>
          </a:ln>
          <a:effectLst>
            <a:reflection blurRad="12700" stA="38000" endPos="28000" dist="5000" dir="5400000" sy="-100000" algn="bl" rotWithShape="0"/>
          </a:effectLst>
        </p:spPr>
      </p:pic>
      <p:sp>
        <p:nvSpPr>
          <p:cNvPr id="8" name="مربع نص 7">
            <a:extLst>
              <a:ext uri="{FF2B5EF4-FFF2-40B4-BE49-F238E27FC236}">
                <a16:creationId xmlns:a16="http://schemas.microsoft.com/office/drawing/2014/main" id="{9DAC9307-7DE7-43A8-90AB-850EA2B2100F}"/>
              </a:ext>
            </a:extLst>
          </p:cNvPr>
          <p:cNvSpPr txBox="1"/>
          <p:nvPr/>
        </p:nvSpPr>
        <p:spPr>
          <a:xfrm>
            <a:off x="924025" y="2608749"/>
            <a:ext cx="1358746" cy="507831"/>
          </a:xfrm>
          <a:prstGeom prst="rect">
            <a:avLst/>
          </a:prstGeom>
          <a:noFill/>
        </p:spPr>
        <p:txBody>
          <a:bodyPr wrap="square" rtlCol="1">
            <a:spAutoFit/>
          </a:bodyPr>
          <a:lstStyle/>
          <a:p>
            <a:pPr algn="ctr" rtl="1"/>
            <a:r>
              <a:rPr lang="ar-SA" sz="1350" b="1"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ريم إبراهيم الحسين </a:t>
            </a:r>
          </a:p>
          <a:p>
            <a:pPr algn="ctr" rtl="1"/>
            <a:r>
              <a:rPr lang="ar-SA" sz="1350" b="1"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رئيس مجلس الادارة</a:t>
            </a:r>
          </a:p>
        </p:txBody>
      </p:sp>
    </p:spTree>
    <p:extLst>
      <p:ext uri="{BB962C8B-B14F-4D97-AF65-F5344CB8AC3E}">
        <p14:creationId xmlns:p14="http://schemas.microsoft.com/office/powerpoint/2010/main" val="1609761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FEC035A6-3079-4DE3-B907-76A268FA6A1C}"/>
              </a:ext>
            </a:extLst>
          </p:cNvPr>
          <p:cNvPicPr>
            <a:picLocks noChangeAspect="1"/>
          </p:cNvPicPr>
          <p:nvPr/>
        </p:nvPicPr>
        <p:blipFill rotWithShape="1">
          <a:blip r:embed="rId2"/>
          <a:srcRect l="488" b="1099"/>
          <a:stretch/>
        </p:blipFill>
        <p:spPr>
          <a:xfrm>
            <a:off x="0" y="50533"/>
            <a:ext cx="9144000" cy="6807467"/>
          </a:xfrm>
          <a:prstGeom prst="rect">
            <a:avLst/>
          </a:prstGeom>
        </p:spPr>
      </p:pic>
      <p:sp>
        <p:nvSpPr>
          <p:cNvPr id="4" name="مربع نص 3">
            <a:extLst>
              <a:ext uri="{FF2B5EF4-FFF2-40B4-BE49-F238E27FC236}">
                <a16:creationId xmlns:a16="http://schemas.microsoft.com/office/drawing/2014/main" id="{6DD25219-4A9D-4A3D-B40D-07D4521974D6}"/>
              </a:ext>
            </a:extLst>
          </p:cNvPr>
          <p:cNvSpPr txBox="1"/>
          <p:nvPr/>
        </p:nvSpPr>
        <p:spPr>
          <a:xfrm>
            <a:off x="5457525" y="1802976"/>
            <a:ext cx="3285824" cy="4327237"/>
          </a:xfrm>
          <a:prstGeom prst="roundRect">
            <a:avLst/>
          </a:prstGeom>
          <a:noFill/>
          <a:ln>
            <a:solidFill>
              <a:schemeClr val="tx1"/>
            </a:solidFill>
            <a:prstDash val="lgDash"/>
          </a:ln>
        </p:spPr>
        <p:txBody>
          <a:bodyPr wrap="square">
            <a:spAutoFit/>
          </a:bodyPr>
          <a:lstStyle/>
          <a:p>
            <a:pPr algn="just" rtl="1"/>
            <a:r>
              <a:rPr lang="ar-SA" sz="1500" b="1" dirty="0">
                <a:solidFill>
                  <a:srgbClr val="808080"/>
                </a:solidFill>
                <a:latin typeface="Sakkal Majalla" panose="02000000000000000000" pitchFamily="2" charset="-78"/>
                <a:cs typeface="Sakkal Majalla" panose="02000000000000000000" pitchFamily="2" charset="-78"/>
              </a:rPr>
              <a:t>تأسست جمعية المسؤولية الاجتماعية بمنطقة القصيم </a:t>
            </a:r>
            <a:r>
              <a:rPr lang="ar-SA" sz="1500" b="1" dirty="0">
                <a:solidFill>
                  <a:srgbClr val="2F445E"/>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بتاريخ 29- 09- 2019م. وتعتبر الاولى في منطقة القصيم </a:t>
            </a:r>
            <a:r>
              <a:rPr lang="ar-SA" sz="1500" b="1" dirty="0">
                <a:solidFill>
                  <a:srgbClr val="808080"/>
                </a:solidFill>
                <a:latin typeface="Sakkal Majalla" panose="02000000000000000000" pitchFamily="2" charset="-78"/>
                <a:cs typeface="Sakkal Majalla" panose="02000000000000000000" pitchFamily="2" charset="-78"/>
              </a:rPr>
              <a:t>والثالثة على مستوى المملكة في مجال المسؤولية الاجتماعية.</a:t>
            </a:r>
            <a:endParaRPr lang="ar-SA" sz="1500" b="1" dirty="0">
              <a:latin typeface="Sakkal Majalla" panose="02000000000000000000" pitchFamily="2" charset="-78"/>
              <a:cs typeface="Sakkal Majalla" panose="02000000000000000000" pitchFamily="2" charset="-78"/>
            </a:endParaRPr>
          </a:p>
          <a:p>
            <a:pPr algn="just" rtl="1"/>
            <a:r>
              <a:rPr lang="ar-SA" sz="1500" b="1" dirty="0">
                <a:solidFill>
                  <a:srgbClr val="808080"/>
                </a:solidFill>
                <a:latin typeface="Sakkal Majalla" panose="02000000000000000000" pitchFamily="2" charset="-78"/>
                <a:cs typeface="Sakkal Majalla" panose="02000000000000000000" pitchFamily="2" charset="-78"/>
              </a:rPr>
              <a:t>وقد تم تدشينها في </a:t>
            </a:r>
            <a:r>
              <a:rPr lang="ar-SA" sz="1500" b="1" dirty="0">
                <a:solidFill>
                  <a:srgbClr val="2F445E"/>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ملتقى المسؤولية الاجتماعية ورؤية المملكة 2030 " تنمية واستدامه" </a:t>
            </a:r>
            <a:r>
              <a:rPr lang="ar-SA" sz="1500" b="1" dirty="0">
                <a:solidFill>
                  <a:srgbClr val="808080"/>
                </a:solidFill>
                <a:latin typeface="Sakkal Majalla" panose="02000000000000000000" pitchFamily="2" charset="-78"/>
                <a:cs typeface="Sakkal Majalla" panose="02000000000000000000" pitchFamily="2" charset="-78"/>
              </a:rPr>
              <a:t>الذي تم يوم الاثنين الموافق 15/ 02/ 1441هـ بمنطقة القصيم في مقر مركز التنمية الاجتماعية ببريدة. </a:t>
            </a:r>
            <a:r>
              <a:rPr lang="ar-SA" sz="1500" b="1" dirty="0">
                <a:solidFill>
                  <a:srgbClr val="2F445E"/>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حيث تم تسليم رئيس مجلس الإدارة الأستاذة / ريم الحسين رخصة الجمعية من قبل الدكتور / فهد المطلق واعتبارها أول جمعية في المجال على مستوى المنطقة</a:t>
            </a:r>
            <a:r>
              <a:rPr lang="ar-SA" sz="1500" b="1" dirty="0">
                <a:solidFill>
                  <a:srgbClr val="2F445E"/>
                </a:solidFill>
                <a:latin typeface="Sakkal Majalla" panose="02000000000000000000" pitchFamily="2" charset="-78"/>
                <a:cs typeface="Sakkal Majalla" panose="02000000000000000000" pitchFamily="2" charset="-78"/>
              </a:rPr>
              <a:t>.</a:t>
            </a:r>
          </a:p>
          <a:p>
            <a:pPr algn="just" rtl="1"/>
            <a:r>
              <a:rPr lang="ar-SA" sz="1500" b="1" dirty="0">
                <a:solidFill>
                  <a:srgbClr val="808080"/>
                </a:solidFill>
                <a:latin typeface="Sakkal Majalla" panose="02000000000000000000" pitchFamily="2" charset="-78"/>
                <a:cs typeface="Sakkal Majalla" panose="02000000000000000000" pitchFamily="2" charset="-78"/>
              </a:rPr>
              <a:t>وجاءت فكرة الجمعية استجابة لتطلعات الرؤية الطموحة2030 للمملكة العربية التي نادى بها ولي العهد الأمير محمد بن سلمان بهدف تعزيز وتطوير وتنمية المسؤولية الاجتماعية في المملكة وتعزيز الجانب الإيجابي لها. الى جانب الاحتياج التنموي لمنطقة القصيم في مجال المسؤولية الاجتماعية.</a:t>
            </a:r>
            <a:endParaRPr lang="ar-SA" sz="1500" b="1" dirty="0">
              <a:latin typeface="Sakkal Majalla" panose="02000000000000000000" pitchFamily="2" charset="-78"/>
              <a:cs typeface="Sakkal Majalla" panose="02000000000000000000" pitchFamily="2" charset="-78"/>
            </a:endParaRPr>
          </a:p>
        </p:txBody>
      </p:sp>
      <p:sp>
        <p:nvSpPr>
          <p:cNvPr id="3" name="مستطيل: زوايا مستديرة 2">
            <a:extLst>
              <a:ext uri="{FF2B5EF4-FFF2-40B4-BE49-F238E27FC236}">
                <a16:creationId xmlns:a16="http://schemas.microsoft.com/office/drawing/2014/main" id="{CB899FC6-BB8C-4D28-82DF-7D431C370C91}"/>
              </a:ext>
            </a:extLst>
          </p:cNvPr>
          <p:cNvSpPr/>
          <p:nvPr/>
        </p:nvSpPr>
        <p:spPr>
          <a:xfrm>
            <a:off x="7536425" y="1371598"/>
            <a:ext cx="1118335" cy="360950"/>
          </a:xfrm>
          <a:prstGeom prst="roundRect">
            <a:avLst>
              <a:gd name="adj" fmla="val 50000"/>
            </a:avLst>
          </a:prstGeom>
          <a:solidFill>
            <a:srgbClr val="73737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bg1"/>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التأسيس</a:t>
            </a:r>
          </a:p>
        </p:txBody>
      </p:sp>
      <p:pic>
        <p:nvPicPr>
          <p:cNvPr id="6" name="صورة 5">
            <a:extLst>
              <a:ext uri="{FF2B5EF4-FFF2-40B4-BE49-F238E27FC236}">
                <a16:creationId xmlns:a16="http://schemas.microsoft.com/office/drawing/2014/main" id="{1F87B64D-4CF7-431A-8982-2F6E02DFA2F3}"/>
              </a:ext>
            </a:extLst>
          </p:cNvPr>
          <p:cNvPicPr>
            <a:picLocks noChangeAspect="1"/>
          </p:cNvPicPr>
          <p:nvPr/>
        </p:nvPicPr>
        <p:blipFill>
          <a:blip r:embed="rId3">
            <a:duotone>
              <a:schemeClr val="accent3">
                <a:shade val="45000"/>
                <a:satMod val="135000"/>
              </a:schemeClr>
              <a:prstClr val="white"/>
            </a:duotone>
          </a:blip>
          <a:stretch>
            <a:fillRect/>
          </a:stretch>
        </p:blipFill>
        <p:spPr>
          <a:xfrm>
            <a:off x="1048408" y="1716175"/>
            <a:ext cx="4202174" cy="3993401"/>
          </a:xfrm>
          <a:prstGeom prst="roundRect">
            <a:avLst>
              <a:gd name="adj" fmla="val 2114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مستطيل: زوايا مستديرة 7">
            <a:extLst>
              <a:ext uri="{FF2B5EF4-FFF2-40B4-BE49-F238E27FC236}">
                <a16:creationId xmlns:a16="http://schemas.microsoft.com/office/drawing/2014/main" id="{14405E5F-ED40-4611-8BA4-AD4778755A5D}"/>
              </a:ext>
            </a:extLst>
          </p:cNvPr>
          <p:cNvSpPr/>
          <p:nvPr/>
        </p:nvSpPr>
        <p:spPr>
          <a:xfrm>
            <a:off x="145915" y="1057884"/>
            <a:ext cx="2838045" cy="313714"/>
          </a:xfrm>
          <a:prstGeom prst="roundRect">
            <a:avLst>
              <a:gd name="adj" fmla="val 50000"/>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b="1"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نبذة تعريفية عن الجمعية </a:t>
            </a:r>
          </a:p>
        </p:txBody>
      </p:sp>
    </p:spTree>
    <p:extLst>
      <p:ext uri="{BB962C8B-B14F-4D97-AF65-F5344CB8AC3E}">
        <p14:creationId xmlns:p14="http://schemas.microsoft.com/office/powerpoint/2010/main" val="1851321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خطط انسيابي: مهلة 14">
            <a:extLst>
              <a:ext uri="{FF2B5EF4-FFF2-40B4-BE49-F238E27FC236}">
                <a16:creationId xmlns:a16="http://schemas.microsoft.com/office/drawing/2014/main" id="{5CC4464F-3FD6-49D3-A35A-BFDF0EC3446D}"/>
              </a:ext>
            </a:extLst>
          </p:cNvPr>
          <p:cNvSpPr/>
          <p:nvPr/>
        </p:nvSpPr>
        <p:spPr>
          <a:xfrm rot="5400000">
            <a:off x="4280716" y="-4099094"/>
            <a:ext cx="690957" cy="8922145"/>
          </a:xfrm>
          <a:prstGeom prst="flowChartDelay">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17" name="صورة 16">
            <a:extLst>
              <a:ext uri="{FF2B5EF4-FFF2-40B4-BE49-F238E27FC236}">
                <a16:creationId xmlns:a16="http://schemas.microsoft.com/office/drawing/2014/main" id="{B645EC64-5AB3-4435-AC89-B124128F1402}"/>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718911" y="177666"/>
            <a:ext cx="1368356" cy="823383"/>
          </a:xfrm>
          <a:prstGeom prst="rect">
            <a:avLst/>
          </a:prstGeom>
        </p:spPr>
      </p:pic>
      <p:cxnSp>
        <p:nvCxnSpPr>
          <p:cNvPr id="25" name="رابط مستقيم 24">
            <a:extLst>
              <a:ext uri="{FF2B5EF4-FFF2-40B4-BE49-F238E27FC236}">
                <a16:creationId xmlns:a16="http://schemas.microsoft.com/office/drawing/2014/main" id="{7EC48668-DCDE-424E-9FE1-2DBD4027BE0C}"/>
              </a:ext>
            </a:extLst>
          </p:cNvPr>
          <p:cNvCxnSpPr>
            <a:cxnSpLocks/>
          </p:cNvCxnSpPr>
          <p:nvPr/>
        </p:nvCxnSpPr>
        <p:spPr>
          <a:xfrm>
            <a:off x="2128985" y="6575601"/>
            <a:ext cx="6800854" cy="0"/>
          </a:xfrm>
          <a:prstGeom prst="line">
            <a:avLst/>
          </a:prstGeom>
          <a:ln w="57150">
            <a:solidFill>
              <a:srgbClr val="2F445E"/>
            </a:solidFill>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19EDCC86-B392-4B3C-A085-0E23E72EC2A5}"/>
              </a:ext>
            </a:extLst>
          </p:cNvPr>
          <p:cNvPicPr>
            <a:picLocks noChangeAspect="1"/>
          </p:cNvPicPr>
          <p:nvPr/>
        </p:nvPicPr>
        <p:blipFill rotWithShape="1">
          <a:blip r:embed="rId3">
            <a:clrChange>
              <a:clrFrom>
                <a:srgbClr val="4DB748"/>
              </a:clrFrom>
              <a:clrTo>
                <a:srgbClr val="4DB748">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985" t="24469" r="9222" b="25796"/>
          <a:stretch/>
        </p:blipFill>
        <p:spPr>
          <a:xfrm flipH="1">
            <a:off x="165122" y="5212080"/>
            <a:ext cx="2419260" cy="1507900"/>
          </a:xfrm>
          <a:prstGeom prst="rect">
            <a:avLst/>
          </a:prstGeom>
        </p:spPr>
      </p:pic>
      <p:sp>
        <p:nvSpPr>
          <p:cNvPr id="28" name="مستطيل: زوايا مستديرة 27">
            <a:extLst>
              <a:ext uri="{FF2B5EF4-FFF2-40B4-BE49-F238E27FC236}">
                <a16:creationId xmlns:a16="http://schemas.microsoft.com/office/drawing/2014/main" id="{36B90381-D0AD-4548-B9D9-FD440C5A2E0C}"/>
              </a:ext>
            </a:extLst>
          </p:cNvPr>
          <p:cNvSpPr/>
          <p:nvPr/>
        </p:nvSpPr>
        <p:spPr>
          <a:xfrm>
            <a:off x="8446168" y="1876655"/>
            <a:ext cx="360254" cy="4165326"/>
          </a:xfrm>
          <a:prstGeom prst="roundRect">
            <a:avLst>
              <a:gd name="adj" fmla="val 50000"/>
            </a:avLst>
          </a:prstGeom>
          <a:solidFill>
            <a:srgbClr val="2F445E"/>
          </a:solidFill>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r>
              <a:rPr lang="ar-SA" sz="2700" b="1" dirty="0">
                <a:effectLst>
                  <a:outerShdw blurRad="38100" dist="38100" dir="2700000" algn="tl">
                    <a:srgbClr val="000000">
                      <a:alpha val="43137"/>
                    </a:srgbClr>
                  </a:outerShdw>
                </a:effectLst>
              </a:rPr>
              <a:t>التخطيط والتطوير</a:t>
            </a:r>
          </a:p>
        </p:txBody>
      </p:sp>
      <p:sp>
        <p:nvSpPr>
          <p:cNvPr id="27" name="مربع نص 26">
            <a:extLst>
              <a:ext uri="{FF2B5EF4-FFF2-40B4-BE49-F238E27FC236}">
                <a16:creationId xmlns:a16="http://schemas.microsoft.com/office/drawing/2014/main" id="{875BD06F-B999-4F8B-AFCA-AC4E4A522845}"/>
              </a:ext>
            </a:extLst>
          </p:cNvPr>
          <p:cNvSpPr txBox="1"/>
          <p:nvPr/>
        </p:nvSpPr>
        <p:spPr>
          <a:xfrm>
            <a:off x="1299411" y="894829"/>
            <a:ext cx="6150544" cy="369332"/>
          </a:xfrm>
          <a:prstGeom prst="rect">
            <a:avLst/>
          </a:prstGeom>
          <a:noFill/>
        </p:spPr>
        <p:txBody>
          <a:bodyPr wrap="square" rtlCol="1">
            <a:spAutoFit/>
          </a:bodyPr>
          <a:lstStyle/>
          <a:p>
            <a:pPr algn="ctr"/>
            <a:r>
              <a:rPr lang="ar-SA" b="1" dirty="0">
                <a:latin typeface="Sakkal Majalla" panose="02000000000000000000" pitchFamily="2" charset="-78"/>
                <a:cs typeface="Sakkal Majalla" panose="02000000000000000000" pitchFamily="2" charset="-78"/>
              </a:rPr>
              <a:t>تم وبحمد الله وضع الخطة الاستراتيجية للأعوام 2021 حتى 2025م</a:t>
            </a:r>
          </a:p>
        </p:txBody>
      </p:sp>
      <p:graphicFrame>
        <p:nvGraphicFramePr>
          <p:cNvPr id="30" name="رسم تخطيطي 29">
            <a:extLst>
              <a:ext uri="{FF2B5EF4-FFF2-40B4-BE49-F238E27FC236}">
                <a16:creationId xmlns:a16="http://schemas.microsoft.com/office/drawing/2014/main" id="{469727B5-4990-4003-A811-352B6A83EBDC}"/>
              </a:ext>
            </a:extLst>
          </p:cNvPr>
          <p:cNvGraphicFramePr/>
          <p:nvPr>
            <p:extLst>
              <p:ext uri="{D42A27DB-BD31-4B8C-83A1-F6EECF244321}">
                <p14:modId xmlns:p14="http://schemas.microsoft.com/office/powerpoint/2010/main" val="123463379"/>
              </p:ext>
            </p:extLst>
          </p:nvPr>
        </p:nvGraphicFramePr>
        <p:xfrm>
          <a:off x="490889" y="1534669"/>
          <a:ext cx="7767588" cy="47473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30514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a:extLst>
              <a:ext uri="{FF2B5EF4-FFF2-40B4-BE49-F238E27FC236}">
                <a16:creationId xmlns:a16="http://schemas.microsoft.com/office/drawing/2014/main" id="{76416116-375B-C0DE-C33A-D78453C60D09}"/>
              </a:ext>
            </a:extLst>
          </p:cNvPr>
          <p:cNvGraphicFramePr>
            <a:graphicFrameLocks noGrp="1"/>
          </p:cNvGraphicFramePr>
          <p:nvPr>
            <p:ph idx="1"/>
            <p:extLst>
              <p:ext uri="{D42A27DB-BD31-4B8C-83A1-F6EECF244321}">
                <p14:modId xmlns:p14="http://schemas.microsoft.com/office/powerpoint/2010/main" val="3170083229"/>
              </p:ext>
            </p:extLst>
          </p:nvPr>
        </p:nvGraphicFramePr>
        <p:xfrm>
          <a:off x="578338" y="1094154"/>
          <a:ext cx="7937012" cy="5082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1817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18BAE5DE-0A5A-E5F2-71B9-A9C8F8077616}"/>
              </a:ext>
            </a:extLst>
          </p:cNvPr>
          <p:cNvSpPr txBox="1"/>
          <p:nvPr/>
        </p:nvSpPr>
        <p:spPr>
          <a:xfrm>
            <a:off x="472830" y="2407139"/>
            <a:ext cx="8198339" cy="1687890"/>
          </a:xfrm>
          <a:prstGeom prst="roundRect">
            <a:avLst>
              <a:gd name="adj" fmla="val 50000"/>
            </a:avLst>
          </a:prstGeom>
          <a:solidFill>
            <a:schemeClr val="tx2">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rtlCol="1">
            <a:spAutoFit/>
          </a:bodyPr>
          <a:lstStyle/>
          <a:p>
            <a:pPr algn="ctr"/>
            <a:r>
              <a:rPr lang="ar-SA" sz="7200" b="1" dirty="0">
                <a:effectLst>
                  <a:outerShdw blurRad="38100" dist="38100" dir="2700000" algn="tl">
                    <a:srgbClr val="000000">
                      <a:alpha val="43137"/>
                    </a:srgbClr>
                  </a:outerShdw>
                </a:effectLst>
              </a:rPr>
              <a:t>الإنجازات </a:t>
            </a:r>
          </a:p>
        </p:txBody>
      </p:sp>
    </p:spTree>
    <p:extLst>
      <p:ext uri="{BB962C8B-B14F-4D97-AF65-F5344CB8AC3E}">
        <p14:creationId xmlns:p14="http://schemas.microsoft.com/office/powerpoint/2010/main" val="3777864225"/>
      </p:ext>
    </p:extLst>
  </p:cSld>
  <p:clrMapOvr>
    <a:masterClrMapping/>
  </p:clrMapOvr>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249</TotalTime>
  <Words>953</Words>
  <Application>Microsoft Office PowerPoint</Application>
  <PresentationFormat>عرض على الشاشة (4:3)</PresentationFormat>
  <Paragraphs>93</Paragraphs>
  <Slides>40</Slides>
  <Notes>0</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40</vt:i4>
      </vt:variant>
    </vt:vector>
  </HeadingPairs>
  <TitlesOfParts>
    <vt:vector size="45" baseType="lpstr">
      <vt:lpstr>Arial</vt:lpstr>
      <vt:lpstr>Calibri</vt:lpstr>
      <vt:lpstr>Calibri Light</vt:lpstr>
      <vt:lpstr>Sakkal Majalla</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استقبلت الجمعية صباح اليوم: سعادة أ .هدى بنت عبدالعزيز النعيم عضو مجلس شؤون الاسرة بالمملكة والوفد المرافق له وكان في استقبالهم رئيس مجلس الادارة @reeem_ibrahim ومنسوبي الجمعية تم الاطلاع فيها على ابرز اعمال الجمعية للعام الماضي وعلى برامج الجمعية لعام 2024</vt:lpstr>
      <vt:lpstr>في اطار التعاون المستمر بين جمعية المسؤولية الاجتماعية بالقصيم وفرع وزارة الموارد البشرية والتنمية الاجتماعية بالقصيم تم توقيع مذكرة تعاون مشترك ممثلة باللجنة الرقابية والاشرافية على البيوت الاجتماعية صباح يوم الاربعاء الموافق 6 مارس 2024 في مكتب سعادة مدير عام فرع الوزارة سعادة الاستاذ/ عبدالله بن محمد السبّاعي و بحضور سعادة المدير التنفيذي للجمعية أ/ صلاح محمد المرواني وتهدف هذه المذكرة إلى التعاون في إجراءات التمكين الوظيفي لمستفيدات البيوت الاجتماعية وتقديم التدريب والتأهيل والاستشارات المهنية.</vt:lpstr>
      <vt:lpstr>في إطار تعزيز التعاون المشترك بين الجمعيات الخيرية تشرفنا جمعية المسؤولية الاجتماعية بالقصيم صباح اليوم بزيارة لجمعية التنمية الاجتماعية بحي الريان والنهضة ممثله بسعادة مديرها التنفيذي أ/ مبارك المحيميد لمناقشة بعض البرامج التي تخدم المسؤولية الاجتماعية</vt:lpstr>
      <vt:lpstr>عرض تقديمي في PowerPoint</vt:lpstr>
      <vt:lpstr>عرض تقديمي في PowerPoint</vt:lpstr>
      <vt:lpstr>تطلق جمعية المسؤولية الاجتماعية بمنطقة القصيم برنامج إنشاء إدارات المسؤولية الاجتماعية، تزامناً مع يوم المسؤولية الاجتماعية الذي يوافق 23/3من كل عام ميلادي، والذي يعنى بتفعيل المسؤولية الاجتماعية للقطاعات الثلاث الحكومي والخاص والغير ربحي وذلك من خلال :  1- تأهيل مسؤولي إدارات المسؤولية الاجتماعية في القطاعات الثلاثة  2- تأسيس كيان يختص بالمسؤولية الاجتماعية وفق أسس علمية.  3- بناء مبادرات المسؤولية الاجتماعية ذات الأثر المستدام.  4- مساعدة القطاعات في تحقيق الدور التنافسي في مجال المسؤولية الاجتماعية.  5- تعزيز   وتوثيق علاقة القطاع الخاص بالمجتمع والقطاعات ذات العلاقة</vt:lpstr>
      <vt:lpstr>تشرفنا مساء اليوم بتقديم دورة بعنوان ريادة الاعمال الاجتماعية  بالتعاون مع @AlanoodOrg وبنك التنمية الاجتماعية  لتحفيز الرواد الاجتماعيين وزيادة مساهمة الشركات الاجتماعية  والتي تعتبر أحد الممارسات المسؤولة اجتماعياً  قدمها ممثل @SDB_sa أ/ابراهيم الزغيبي #المسوؤلية_الاجتماعية</vt:lpstr>
      <vt:lpstr>تهنئة   يتقدم منسوبو الجمعية بخالص التهاني والتبريكات   لـ رئيس مجلس الأدارة الدكتوره/ ريم بنت ابراهيم الحسين  بمناسبة حصولها على درجة الدكتوراه   سائلين الله لها التوفيق و السداد</vt:lpstr>
      <vt:lpstr>تشرفت جمعية المسؤولية الاجتماعية بمنطقة القصيم بزيارة إدارة تعليم منطقة القصيم ممثلة بقسم الأستثمار والشراكات بالإدارة جرى خلال اللقاء تقديم عرض تعريفي بالمسؤولية الاجتماعية ومناقشة المواضيع ذات العلاقة بين الجهتين كما تخللها جولة ميدانية داخل مقر الجمعية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برنامج الاستثمار الاجتماعي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ريم ابراهيم الحسين</dc:creator>
  <cp:lastModifiedBy>هوني HONEY</cp:lastModifiedBy>
  <cp:revision>5</cp:revision>
  <dcterms:created xsi:type="dcterms:W3CDTF">2022-12-28T12:30:51Z</dcterms:created>
  <dcterms:modified xsi:type="dcterms:W3CDTF">2025-02-11T12:23:13Z</dcterms:modified>
</cp:coreProperties>
</file>